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71" r:id="rId3"/>
    <p:sldId id="274" r:id="rId4"/>
    <p:sldId id="273" r:id="rId5"/>
    <p:sldId id="272" r:id="rId6"/>
    <p:sldId id="267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8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/>
    <p:restoredTop sz="94672"/>
  </p:normalViewPr>
  <p:slideViewPr>
    <p:cSldViewPr snapToGrid="0" snapToObjects="1">
      <p:cViewPr varScale="1">
        <p:scale>
          <a:sx n="112" d="100"/>
          <a:sy n="112" d="100"/>
        </p:scale>
        <p:origin x="88" y="7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WorkspaceSyncLacie\2020_WorkingFiles\2020_ops\emisssions\GOFASTDAILIES2020Sum_1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[GOFASTDAILIES2020Sum_1016.xlsx]PivotSinceAug14!PivotTable2</c:name>
    <c:fmtId val="29"/>
  </c:pivotSource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0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800" dirty="0"/>
              <a:t>Provisional</a:t>
            </a:r>
            <a:r>
              <a:rPr lang="en-US" sz="2800" baseline="0" dirty="0"/>
              <a:t> Estimate of </a:t>
            </a:r>
            <a:r>
              <a:rPr lang="en-US" sz="2800" dirty="0"/>
              <a:t>2020 CA Daily</a:t>
            </a:r>
            <a:r>
              <a:rPr lang="en-US" sz="2800" baseline="0" dirty="0"/>
              <a:t> </a:t>
            </a:r>
            <a:r>
              <a:rPr lang="en-US" sz="2800" dirty="0"/>
              <a:t>Fire Emissions</a:t>
            </a:r>
          </a:p>
          <a:p>
            <a:pPr algn="l">
              <a:defRPr sz="2000"/>
            </a:pPr>
            <a:r>
              <a:rPr lang="en-US" sz="2000" dirty="0"/>
              <a:t> </a:t>
            </a:r>
            <a:r>
              <a:rPr lang="en-US" sz="1100" dirty="0"/>
              <a:t>(Relative Values Using GOFAST FEER Algorithm, subject to revision*)</a:t>
            </a:r>
            <a:endParaRPr lang="en-US" sz="2000" dirty="0"/>
          </a:p>
        </c:rich>
      </c:tx>
      <c:layout>
        <c:manualLayout>
          <c:xMode val="edge"/>
          <c:yMode val="edge"/>
          <c:x val="4.8779502666018555E-2"/>
          <c:y val="2.22700242607638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20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</c:pivotFmt>
      <c:pivotFmt>
        <c:idx val="34"/>
      </c:pivotFmt>
      <c:pivotFmt>
        <c:idx val="35"/>
      </c:pivotFmt>
      <c:pivotFmt>
        <c:idx val="36"/>
      </c:pivotFmt>
      <c:pivotFmt>
        <c:idx val="37"/>
      </c:pivotFmt>
      <c:pivotFmt>
        <c:idx val="38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</c:pivotFmt>
      <c:pivotFmt>
        <c:idx val="51"/>
      </c:pivotFmt>
      <c:pivotFmt>
        <c:idx val="52"/>
      </c:pivotFmt>
      <c:pivotFmt>
        <c:idx val="53"/>
      </c:pivotFmt>
      <c:pivotFmt>
        <c:idx val="54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dLbl>
          <c:idx val="0"/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65"/>
        <c:dLbl>
          <c:idx val="0"/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66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dLbl>
          <c:idx val="0"/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71"/>
        <c:dLbl>
          <c:idx val="0"/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72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3"/>
        <c:spPr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circle"/>
          <c:size val="6"/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4"/>
        <c:spPr>
          <a:solidFill>
            <a:schemeClr val="accent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5"/>
        <c:spPr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6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7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8"/>
        <c:spPr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</c:marker>
        <c:dLbl>
          <c:idx val="0"/>
          <c:spPr>
            <a:solidFill>
              <a:sysClr val="window" lastClr="FFFFFF"/>
            </a:solidFill>
            <a:ln>
              <a:noFill/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79"/>
        <c:spPr>
          <a:pattFill prst="wdUpDiag">
            <a:fgClr>
              <a:schemeClr val="tx1"/>
            </a:fgClr>
            <a:bgClr>
              <a:schemeClr val="bg1"/>
            </a:bgClr>
          </a:patt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0"/>
      </c:pivotFmt>
      <c:pivotFmt>
        <c:idx val="81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2"/>
        <c:spPr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3"/>
        <c:spPr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4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5"/>
        <c:spPr>
          <a:pattFill prst="wdUpDiag">
            <a:fgClr>
              <a:srgbClr val="7030A0"/>
            </a:fgClr>
            <a:bgClr>
              <a:schemeClr val="bg1"/>
            </a:bgClr>
          </a:patt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6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7"/>
        <c:spPr>
          <a:pattFill prst="wdDnDiag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8"/>
        <c:spPr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9"/>
        <c:spPr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0"/>
        <c:spPr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1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2"/>
        <c:spPr>
          <a:pattFill prst="wdUpDiag">
            <a:fgClr>
              <a:srgbClr val="7030A0"/>
            </a:fgClr>
            <a:bgClr>
              <a:schemeClr val="bg1"/>
            </a:bgClr>
          </a:patt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3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4"/>
        <c:spPr>
          <a:pattFill prst="wdDnDiag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5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6"/>
        <c:spPr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7"/>
        <c:spPr>
          <a:solidFill>
            <a:schemeClr val="accent4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8"/>
        <c:spPr>
          <a:solidFill>
            <a:schemeClr val="accent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9"/>
        <c:spPr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0"/>
        <c:spPr>
          <a:pattFill prst="wdUpDiag">
            <a:fgClr>
              <a:srgbClr val="00B0F0"/>
            </a:fgClr>
            <a:bgClr>
              <a:schemeClr val="bg1"/>
            </a:bgClr>
          </a:patt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1"/>
        <c:spPr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2"/>
        <c:spPr>
          <a:pattFill prst="wdDnDiag">
            <a:fgClr>
              <a:schemeClr val="tx1"/>
            </a:fgClr>
            <a:bgClr>
              <a:schemeClr val="bg1"/>
            </a:bgClr>
          </a:patt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3"/>
        <c:spPr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4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5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6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7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8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9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0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1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2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3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4"/>
        <c:spPr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dLbl>
          <c:idx val="0"/>
          <c:layout>
            <c:manualLayout>
              <c:x val="3.8435178408136435E-2"/>
              <c:y val="-4.062100561777312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5"/>
        <c:spPr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dLbl>
          <c:idx val="0"/>
          <c:layout>
            <c:manualLayout>
              <c:x val="-3.6956902315515801E-2"/>
              <c:y val="-8.4627095037027346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1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6"/>
        <c:spPr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7"/>
        <c:spPr>
          <a:solidFill>
            <a:schemeClr val="accent4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9"/>
        <c:spPr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0"/>
        <c:spPr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1"/>
        <c:spPr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dLbl>
          <c:idx val="0"/>
          <c:layout>
            <c:manualLayout>
              <c:x val="-3.6956902315515801E-2"/>
              <c:y val="-8.4627095037027346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1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2"/>
        <c:spPr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3"/>
        <c:spPr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dLbl>
          <c:idx val="0"/>
          <c:layout>
            <c:manualLayout>
              <c:x val="3.8435178408136435E-2"/>
              <c:y val="-4.062100561777312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4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7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9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0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1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2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3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4"/>
        <c:spPr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5"/>
        <c:spPr>
          <a:solidFill>
            <a:schemeClr val="accent4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6"/>
        <c:spPr>
          <a:solidFill>
            <a:schemeClr val="accent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7"/>
        <c:spPr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8"/>
        <c:spPr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9"/>
        <c:spPr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dLbl>
          <c:idx val="0"/>
          <c:layout>
            <c:manualLayout>
              <c:x val="-3.6956902315515801E-2"/>
              <c:y val="-8.4627095037027346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1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0"/>
        <c:spPr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1"/>
        <c:spPr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dLbl>
          <c:idx val="0"/>
          <c:layout>
            <c:manualLayout>
              <c:x val="3.8435178408136435E-2"/>
              <c:y val="-4.062100561777312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2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3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4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5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6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7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8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9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0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1"/>
        <c:spPr>
          <a:gradFill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230033977493751"/>
          <c:y val="0.20983268223778562"/>
          <c:w val="0.85835972956886664"/>
          <c:h val="0.5174544667240482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PivotSinceAug14!$B$3:$B$4</c:f>
              <c:strCache>
                <c:ptCount val="1"/>
                <c:pt idx="0">
                  <c:v>Creek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PivotSinceAug14!$A$5:$A$84</c:f>
              <c:strCache>
                <c:ptCount val="79"/>
                <c:pt idx="0">
                  <c:v>7/21/2020</c:v>
                </c:pt>
                <c:pt idx="1">
                  <c:v>7/27/2020</c:v>
                </c:pt>
                <c:pt idx="2">
                  <c:v>7/28/2020</c:v>
                </c:pt>
                <c:pt idx="3">
                  <c:v>7/29/2020</c:v>
                </c:pt>
                <c:pt idx="4">
                  <c:v>7/30/2020</c:v>
                </c:pt>
                <c:pt idx="5">
                  <c:v>7/31/2020</c:v>
                </c:pt>
                <c:pt idx="6">
                  <c:v>8/1/2020</c:v>
                </c:pt>
                <c:pt idx="7">
                  <c:v>8/2/2020</c:v>
                </c:pt>
                <c:pt idx="8">
                  <c:v>8/4/2020</c:v>
                </c:pt>
                <c:pt idx="9">
                  <c:v>8/6/2020</c:v>
                </c:pt>
                <c:pt idx="10">
                  <c:v>8/8/2020</c:v>
                </c:pt>
                <c:pt idx="11">
                  <c:v>8/9/2020</c:v>
                </c:pt>
                <c:pt idx="12">
                  <c:v>8/10/2020</c:v>
                </c:pt>
                <c:pt idx="13">
                  <c:v>8/11/2020</c:v>
                </c:pt>
                <c:pt idx="14">
                  <c:v>8/12/2020</c:v>
                </c:pt>
                <c:pt idx="15">
                  <c:v>8/14/2020</c:v>
                </c:pt>
                <c:pt idx="16">
                  <c:v>8/15/2020</c:v>
                </c:pt>
                <c:pt idx="17">
                  <c:v>8/16/2020</c:v>
                </c:pt>
                <c:pt idx="18">
                  <c:v>8/17/2020</c:v>
                </c:pt>
                <c:pt idx="19">
                  <c:v>8/18/2020</c:v>
                </c:pt>
                <c:pt idx="20">
                  <c:v>8/19/2020</c:v>
                </c:pt>
                <c:pt idx="21">
                  <c:v>8/20/2020</c:v>
                </c:pt>
                <c:pt idx="22">
                  <c:v>8/21/2020</c:v>
                </c:pt>
                <c:pt idx="23">
                  <c:v>8/22/2020</c:v>
                </c:pt>
                <c:pt idx="24">
                  <c:v>8/23/2020</c:v>
                </c:pt>
                <c:pt idx="25">
                  <c:v>8/24/2020</c:v>
                </c:pt>
                <c:pt idx="26">
                  <c:v>8/25/2020</c:v>
                </c:pt>
                <c:pt idx="27">
                  <c:v>8/26/2020</c:v>
                </c:pt>
                <c:pt idx="28">
                  <c:v>8/27/2020</c:v>
                </c:pt>
                <c:pt idx="29">
                  <c:v>8/28/2020</c:v>
                </c:pt>
                <c:pt idx="30">
                  <c:v>8/29/2020</c:v>
                </c:pt>
                <c:pt idx="31">
                  <c:v>8/30/2020</c:v>
                </c:pt>
                <c:pt idx="32">
                  <c:v>8/31/2020</c:v>
                </c:pt>
                <c:pt idx="33">
                  <c:v>9/1/2020</c:v>
                </c:pt>
                <c:pt idx="34">
                  <c:v>9/2/2020</c:v>
                </c:pt>
                <c:pt idx="35">
                  <c:v>9/3/2020</c:v>
                </c:pt>
                <c:pt idx="36">
                  <c:v>9/4/2020</c:v>
                </c:pt>
                <c:pt idx="37">
                  <c:v>9/5/2020</c:v>
                </c:pt>
                <c:pt idx="38">
                  <c:v>9/6/2020</c:v>
                </c:pt>
                <c:pt idx="39">
                  <c:v>9/7/2020</c:v>
                </c:pt>
                <c:pt idx="40">
                  <c:v>9/8/2020</c:v>
                </c:pt>
                <c:pt idx="41">
                  <c:v>9/9/2020</c:v>
                </c:pt>
                <c:pt idx="42">
                  <c:v>9/10/2020</c:v>
                </c:pt>
                <c:pt idx="43">
                  <c:v>9/11/2020</c:v>
                </c:pt>
                <c:pt idx="44">
                  <c:v>9/12/2020</c:v>
                </c:pt>
                <c:pt idx="45">
                  <c:v>9/13/2020</c:v>
                </c:pt>
                <c:pt idx="46">
                  <c:v>9/14/2020</c:v>
                </c:pt>
                <c:pt idx="47">
                  <c:v>9/15/2020</c:v>
                </c:pt>
                <c:pt idx="48">
                  <c:v>9/16/2020</c:v>
                </c:pt>
                <c:pt idx="49">
                  <c:v>9/17/2020</c:v>
                </c:pt>
                <c:pt idx="50">
                  <c:v>9/18/2020</c:v>
                </c:pt>
                <c:pt idx="51">
                  <c:v>9/19/2020</c:v>
                </c:pt>
                <c:pt idx="52">
                  <c:v>9/20/2020</c:v>
                </c:pt>
                <c:pt idx="53">
                  <c:v>9/21/2020</c:v>
                </c:pt>
                <c:pt idx="54">
                  <c:v>9/22/2020</c:v>
                </c:pt>
                <c:pt idx="55">
                  <c:v>9/23/2020</c:v>
                </c:pt>
                <c:pt idx="56">
                  <c:v>9/24/2020</c:v>
                </c:pt>
                <c:pt idx="57">
                  <c:v>9/25/2020</c:v>
                </c:pt>
                <c:pt idx="58">
                  <c:v>9/26/2020</c:v>
                </c:pt>
                <c:pt idx="59">
                  <c:v>9/27/2020</c:v>
                </c:pt>
                <c:pt idx="60">
                  <c:v>9/28/2020</c:v>
                </c:pt>
                <c:pt idx="61">
                  <c:v>9/29/2020</c:v>
                </c:pt>
                <c:pt idx="62">
                  <c:v>9/30/2020</c:v>
                </c:pt>
                <c:pt idx="63">
                  <c:v>10/1/2020</c:v>
                </c:pt>
                <c:pt idx="64">
                  <c:v>10/2/2020</c:v>
                </c:pt>
                <c:pt idx="65">
                  <c:v>10/3/2020</c:v>
                </c:pt>
                <c:pt idx="66">
                  <c:v>10/4/2020</c:v>
                </c:pt>
                <c:pt idx="67">
                  <c:v>10/5/2020</c:v>
                </c:pt>
                <c:pt idx="68">
                  <c:v>10/6/2020</c:v>
                </c:pt>
                <c:pt idx="69">
                  <c:v>10/7/2020</c:v>
                </c:pt>
                <c:pt idx="70">
                  <c:v>10/8/2020</c:v>
                </c:pt>
                <c:pt idx="71">
                  <c:v>10/9/2020</c:v>
                </c:pt>
                <c:pt idx="72">
                  <c:v>10/10/2020</c:v>
                </c:pt>
                <c:pt idx="73">
                  <c:v>10/11/2020</c:v>
                </c:pt>
                <c:pt idx="74">
                  <c:v>10/12/2020</c:v>
                </c:pt>
                <c:pt idx="75">
                  <c:v>10/13/2020</c:v>
                </c:pt>
                <c:pt idx="76">
                  <c:v>10/14/2020</c:v>
                </c:pt>
                <c:pt idx="77">
                  <c:v>10/15/2020</c:v>
                </c:pt>
                <c:pt idx="78">
                  <c:v>10/16/2020</c:v>
                </c:pt>
              </c:strCache>
            </c:strRef>
          </c:cat>
          <c:val>
            <c:numRef>
              <c:f>PivotSinceAug14!$B$5:$B$84</c:f>
              <c:numCache>
                <c:formatCode>_-* #,##0_-;\-* #,##0_-;_-* "-"??_-;_-@_-</c:formatCode>
                <c:ptCount val="79"/>
                <c:pt idx="36">
                  <c:v>2.5950006117825999</c:v>
                </c:pt>
                <c:pt idx="37">
                  <c:v>18298.731119628301</c:v>
                </c:pt>
                <c:pt idx="38">
                  <c:v>30390.521491062998</c:v>
                </c:pt>
                <c:pt idx="39">
                  <c:v>12551.5650372195</c:v>
                </c:pt>
                <c:pt idx="40">
                  <c:v>15646.9629474914</c:v>
                </c:pt>
                <c:pt idx="41">
                  <c:v>2646.0710157575299</c:v>
                </c:pt>
                <c:pt idx="42">
                  <c:v>1491.59263182261</c:v>
                </c:pt>
                <c:pt idx="43">
                  <c:v>645.95576564868202</c:v>
                </c:pt>
                <c:pt idx="44">
                  <c:v>1568.97274284737</c:v>
                </c:pt>
                <c:pt idx="45">
                  <c:v>8161.4827906215296</c:v>
                </c:pt>
                <c:pt idx="46">
                  <c:v>1165.6383365135</c:v>
                </c:pt>
                <c:pt idx="47">
                  <c:v>1445.1250370872499</c:v>
                </c:pt>
                <c:pt idx="48">
                  <c:v>8762.9805488516595</c:v>
                </c:pt>
                <c:pt idx="49">
                  <c:v>2790.8561517441299</c:v>
                </c:pt>
                <c:pt idx="50">
                  <c:v>11.318488709579601</c:v>
                </c:pt>
                <c:pt idx="51">
                  <c:v>45.980564614714702</c:v>
                </c:pt>
                <c:pt idx="52">
                  <c:v>718.08483713906196</c:v>
                </c:pt>
                <c:pt idx="53">
                  <c:v>2608.9067427150999</c:v>
                </c:pt>
                <c:pt idx="54">
                  <c:v>463.78663536103397</c:v>
                </c:pt>
                <c:pt idx="55">
                  <c:v>145.616905118581</c:v>
                </c:pt>
                <c:pt idx="56">
                  <c:v>75.070569420790605</c:v>
                </c:pt>
                <c:pt idx="57">
                  <c:v>81.161728842518301</c:v>
                </c:pt>
                <c:pt idx="58">
                  <c:v>21.9281722030236</c:v>
                </c:pt>
                <c:pt idx="59">
                  <c:v>574.53681676835402</c:v>
                </c:pt>
                <c:pt idx="60">
                  <c:v>725.82855618203496</c:v>
                </c:pt>
                <c:pt idx="61">
                  <c:v>169.18402495632</c:v>
                </c:pt>
                <c:pt idx="62">
                  <c:v>40.713710158346899</c:v>
                </c:pt>
                <c:pt idx="63">
                  <c:v>134.79774216945799</c:v>
                </c:pt>
                <c:pt idx="64">
                  <c:v>278.86265298698697</c:v>
                </c:pt>
                <c:pt idx="65">
                  <c:v>336.05674673853702</c:v>
                </c:pt>
                <c:pt idx="66">
                  <c:v>2088.8656792715901</c:v>
                </c:pt>
                <c:pt idx="67">
                  <c:v>261.81223938887803</c:v>
                </c:pt>
                <c:pt idx="68">
                  <c:v>220.51732138428201</c:v>
                </c:pt>
                <c:pt idx="69">
                  <c:v>231.112951459735</c:v>
                </c:pt>
                <c:pt idx="70">
                  <c:v>52.611451919950099</c:v>
                </c:pt>
                <c:pt idx="71">
                  <c:v>0.25778732011662397</c:v>
                </c:pt>
                <c:pt idx="72">
                  <c:v>2.5686509587349802</c:v>
                </c:pt>
                <c:pt idx="73">
                  <c:v>60.533471728478702</c:v>
                </c:pt>
                <c:pt idx="74">
                  <c:v>289.62867771182198</c:v>
                </c:pt>
                <c:pt idx="75">
                  <c:v>95.831013211197202</c:v>
                </c:pt>
                <c:pt idx="76">
                  <c:v>3981.2807222782499</c:v>
                </c:pt>
                <c:pt idx="77">
                  <c:v>731.18851318088298</c:v>
                </c:pt>
                <c:pt idx="78">
                  <c:v>15.2494160617735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FE-4155-B903-8D95A217B62A}"/>
            </c:ext>
          </c:extLst>
        </c:ser>
        <c:ser>
          <c:idx val="1"/>
          <c:order val="1"/>
          <c:tx>
            <c:strRef>
              <c:f>PivotSinceAug14!$C$3:$C$4</c:f>
              <c:strCache>
                <c:ptCount val="1"/>
                <c:pt idx="0">
                  <c:v>SQF Complex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PivotSinceAug14!$A$5:$A$84</c:f>
              <c:strCache>
                <c:ptCount val="79"/>
                <c:pt idx="0">
                  <c:v>7/21/2020</c:v>
                </c:pt>
                <c:pt idx="1">
                  <c:v>7/27/2020</c:v>
                </c:pt>
                <c:pt idx="2">
                  <c:v>7/28/2020</c:v>
                </c:pt>
                <c:pt idx="3">
                  <c:v>7/29/2020</c:v>
                </c:pt>
                <c:pt idx="4">
                  <c:v>7/30/2020</c:v>
                </c:pt>
                <c:pt idx="5">
                  <c:v>7/31/2020</c:v>
                </c:pt>
                <c:pt idx="6">
                  <c:v>8/1/2020</c:v>
                </c:pt>
                <c:pt idx="7">
                  <c:v>8/2/2020</c:v>
                </c:pt>
                <c:pt idx="8">
                  <c:v>8/4/2020</c:v>
                </c:pt>
                <c:pt idx="9">
                  <c:v>8/6/2020</c:v>
                </c:pt>
                <c:pt idx="10">
                  <c:v>8/8/2020</c:v>
                </c:pt>
                <c:pt idx="11">
                  <c:v>8/9/2020</c:v>
                </c:pt>
                <c:pt idx="12">
                  <c:v>8/10/2020</c:v>
                </c:pt>
                <c:pt idx="13">
                  <c:v>8/11/2020</c:v>
                </c:pt>
                <c:pt idx="14">
                  <c:v>8/12/2020</c:v>
                </c:pt>
                <c:pt idx="15">
                  <c:v>8/14/2020</c:v>
                </c:pt>
                <c:pt idx="16">
                  <c:v>8/15/2020</c:v>
                </c:pt>
                <c:pt idx="17">
                  <c:v>8/16/2020</c:v>
                </c:pt>
                <c:pt idx="18">
                  <c:v>8/17/2020</c:v>
                </c:pt>
                <c:pt idx="19">
                  <c:v>8/18/2020</c:v>
                </c:pt>
                <c:pt idx="20">
                  <c:v>8/19/2020</c:v>
                </c:pt>
                <c:pt idx="21">
                  <c:v>8/20/2020</c:v>
                </c:pt>
                <c:pt idx="22">
                  <c:v>8/21/2020</c:v>
                </c:pt>
                <c:pt idx="23">
                  <c:v>8/22/2020</c:v>
                </c:pt>
                <c:pt idx="24">
                  <c:v>8/23/2020</c:v>
                </c:pt>
                <c:pt idx="25">
                  <c:v>8/24/2020</c:v>
                </c:pt>
                <c:pt idx="26">
                  <c:v>8/25/2020</c:v>
                </c:pt>
                <c:pt idx="27">
                  <c:v>8/26/2020</c:v>
                </c:pt>
                <c:pt idx="28">
                  <c:v>8/27/2020</c:v>
                </c:pt>
                <c:pt idx="29">
                  <c:v>8/28/2020</c:v>
                </c:pt>
                <c:pt idx="30">
                  <c:v>8/29/2020</c:v>
                </c:pt>
                <c:pt idx="31">
                  <c:v>8/30/2020</c:v>
                </c:pt>
                <c:pt idx="32">
                  <c:v>8/31/2020</c:v>
                </c:pt>
                <c:pt idx="33">
                  <c:v>9/1/2020</c:v>
                </c:pt>
                <c:pt idx="34">
                  <c:v>9/2/2020</c:v>
                </c:pt>
                <c:pt idx="35">
                  <c:v>9/3/2020</c:v>
                </c:pt>
                <c:pt idx="36">
                  <c:v>9/4/2020</c:v>
                </c:pt>
                <c:pt idx="37">
                  <c:v>9/5/2020</c:v>
                </c:pt>
                <c:pt idx="38">
                  <c:v>9/6/2020</c:v>
                </c:pt>
                <c:pt idx="39">
                  <c:v>9/7/2020</c:v>
                </c:pt>
                <c:pt idx="40">
                  <c:v>9/8/2020</c:v>
                </c:pt>
                <c:pt idx="41">
                  <c:v>9/9/2020</c:v>
                </c:pt>
                <c:pt idx="42">
                  <c:v>9/10/2020</c:v>
                </c:pt>
                <c:pt idx="43">
                  <c:v>9/11/2020</c:v>
                </c:pt>
                <c:pt idx="44">
                  <c:v>9/12/2020</c:v>
                </c:pt>
                <c:pt idx="45">
                  <c:v>9/13/2020</c:v>
                </c:pt>
                <c:pt idx="46">
                  <c:v>9/14/2020</c:v>
                </c:pt>
                <c:pt idx="47">
                  <c:v>9/15/2020</c:v>
                </c:pt>
                <c:pt idx="48">
                  <c:v>9/16/2020</c:v>
                </c:pt>
                <c:pt idx="49">
                  <c:v>9/17/2020</c:v>
                </c:pt>
                <c:pt idx="50">
                  <c:v>9/18/2020</c:v>
                </c:pt>
                <c:pt idx="51">
                  <c:v>9/19/2020</c:v>
                </c:pt>
                <c:pt idx="52">
                  <c:v>9/20/2020</c:v>
                </c:pt>
                <c:pt idx="53">
                  <c:v>9/21/2020</c:v>
                </c:pt>
                <c:pt idx="54">
                  <c:v>9/22/2020</c:v>
                </c:pt>
                <c:pt idx="55">
                  <c:v>9/23/2020</c:v>
                </c:pt>
                <c:pt idx="56">
                  <c:v>9/24/2020</c:v>
                </c:pt>
                <c:pt idx="57">
                  <c:v>9/25/2020</c:v>
                </c:pt>
                <c:pt idx="58">
                  <c:v>9/26/2020</c:v>
                </c:pt>
                <c:pt idx="59">
                  <c:v>9/27/2020</c:v>
                </c:pt>
                <c:pt idx="60">
                  <c:v>9/28/2020</c:v>
                </c:pt>
                <c:pt idx="61">
                  <c:v>9/29/2020</c:v>
                </c:pt>
                <c:pt idx="62">
                  <c:v>9/30/2020</c:v>
                </c:pt>
                <c:pt idx="63">
                  <c:v>10/1/2020</c:v>
                </c:pt>
                <c:pt idx="64">
                  <c:v>10/2/2020</c:v>
                </c:pt>
                <c:pt idx="65">
                  <c:v>10/3/2020</c:v>
                </c:pt>
                <c:pt idx="66">
                  <c:v>10/4/2020</c:v>
                </c:pt>
                <c:pt idx="67">
                  <c:v>10/5/2020</c:v>
                </c:pt>
                <c:pt idx="68">
                  <c:v>10/6/2020</c:v>
                </c:pt>
                <c:pt idx="69">
                  <c:v>10/7/2020</c:v>
                </c:pt>
                <c:pt idx="70">
                  <c:v>10/8/2020</c:v>
                </c:pt>
                <c:pt idx="71">
                  <c:v>10/9/2020</c:v>
                </c:pt>
                <c:pt idx="72">
                  <c:v>10/10/2020</c:v>
                </c:pt>
                <c:pt idx="73">
                  <c:v>10/11/2020</c:v>
                </c:pt>
                <c:pt idx="74">
                  <c:v>10/12/2020</c:v>
                </c:pt>
                <c:pt idx="75">
                  <c:v>10/13/2020</c:v>
                </c:pt>
                <c:pt idx="76">
                  <c:v>10/14/2020</c:v>
                </c:pt>
                <c:pt idx="77">
                  <c:v>10/15/2020</c:v>
                </c:pt>
                <c:pt idx="78">
                  <c:v>10/16/2020</c:v>
                </c:pt>
              </c:strCache>
            </c:strRef>
          </c:cat>
          <c:val>
            <c:numRef>
              <c:f>PivotSinceAug14!$C$5:$C$84</c:f>
              <c:numCache>
                <c:formatCode>_-* #,##0_-;\-* #,##0_-;_-* "-"??_-;_-@_-</c:formatCode>
                <c:ptCount val="79"/>
                <c:pt idx="22">
                  <c:v>245.05450857322299</c:v>
                </c:pt>
                <c:pt idx="23">
                  <c:v>451.811413791012</c:v>
                </c:pt>
                <c:pt idx="24">
                  <c:v>746.84124048567799</c:v>
                </c:pt>
                <c:pt idx="25">
                  <c:v>1810.1843511301399</c:v>
                </c:pt>
                <c:pt idx="26">
                  <c:v>835.66692523575603</c:v>
                </c:pt>
                <c:pt idx="27">
                  <c:v>0.29346913804791702</c:v>
                </c:pt>
                <c:pt idx="28">
                  <c:v>291.09781347795598</c:v>
                </c:pt>
                <c:pt idx="29">
                  <c:v>895.09265875207302</c:v>
                </c:pt>
                <c:pt idx="30">
                  <c:v>796.28996661099995</c:v>
                </c:pt>
                <c:pt idx="31">
                  <c:v>306.36504397559401</c:v>
                </c:pt>
                <c:pt idx="32">
                  <c:v>124.247290299112</c:v>
                </c:pt>
                <c:pt idx="33">
                  <c:v>240.005896761961</c:v>
                </c:pt>
                <c:pt idx="34">
                  <c:v>834.76412250202497</c:v>
                </c:pt>
                <c:pt idx="35">
                  <c:v>2755.3025380159502</c:v>
                </c:pt>
                <c:pt idx="36">
                  <c:v>1578.27466485887</c:v>
                </c:pt>
                <c:pt idx="37">
                  <c:v>1131.4925391182601</c:v>
                </c:pt>
                <c:pt idx="38">
                  <c:v>1343.08449209367</c:v>
                </c:pt>
                <c:pt idx="39">
                  <c:v>146.350112689253</c:v>
                </c:pt>
                <c:pt idx="40">
                  <c:v>83.295027287708606</c:v>
                </c:pt>
                <c:pt idx="41">
                  <c:v>105.28776967211699</c:v>
                </c:pt>
                <c:pt idx="42">
                  <c:v>9.0591211935823406</c:v>
                </c:pt>
                <c:pt idx="43">
                  <c:v>212.41602600351601</c:v>
                </c:pt>
                <c:pt idx="44">
                  <c:v>4130.1587700744603</c:v>
                </c:pt>
                <c:pt idx="45">
                  <c:v>7935.3444452454496</c:v>
                </c:pt>
                <c:pt idx="46">
                  <c:v>4681.5267047063098</c:v>
                </c:pt>
                <c:pt idx="47">
                  <c:v>1151.9371704227899</c:v>
                </c:pt>
                <c:pt idx="48">
                  <c:v>2077.7878975622298</c:v>
                </c:pt>
                <c:pt idx="49">
                  <c:v>813.04269414727901</c:v>
                </c:pt>
                <c:pt idx="50">
                  <c:v>213.497029834047</c:v>
                </c:pt>
                <c:pt idx="51">
                  <c:v>146.676111090902</c:v>
                </c:pt>
                <c:pt idx="52">
                  <c:v>1003.19301679481</c:v>
                </c:pt>
                <c:pt idx="53">
                  <c:v>381.91201458357398</c:v>
                </c:pt>
                <c:pt idx="54">
                  <c:v>301.57213065692201</c:v>
                </c:pt>
                <c:pt idx="55">
                  <c:v>139.03177086040799</c:v>
                </c:pt>
                <c:pt idx="56">
                  <c:v>10.1502606414347</c:v>
                </c:pt>
                <c:pt idx="57">
                  <c:v>0.487936649084806</c:v>
                </c:pt>
                <c:pt idx="58">
                  <c:v>20.0638602049196</c:v>
                </c:pt>
                <c:pt idx="59">
                  <c:v>83.208754377552495</c:v>
                </c:pt>
                <c:pt idx="60">
                  <c:v>13.123374207025</c:v>
                </c:pt>
                <c:pt idx="61">
                  <c:v>3.78162680158953</c:v>
                </c:pt>
                <c:pt idx="62">
                  <c:v>2.8208395200537901</c:v>
                </c:pt>
                <c:pt idx="63">
                  <c:v>507.41308968953399</c:v>
                </c:pt>
                <c:pt idx="64">
                  <c:v>13.3522564857223</c:v>
                </c:pt>
                <c:pt idx="65">
                  <c:v>67.280985455006402</c:v>
                </c:pt>
                <c:pt idx="66">
                  <c:v>9.0954217937906794</c:v>
                </c:pt>
                <c:pt idx="67">
                  <c:v>44.321618468118402</c:v>
                </c:pt>
                <c:pt idx="68">
                  <c:v>353.64807950969202</c:v>
                </c:pt>
                <c:pt idx="69">
                  <c:v>134.38765049796899</c:v>
                </c:pt>
                <c:pt idx="70">
                  <c:v>0.91906518846762197</c:v>
                </c:pt>
                <c:pt idx="71">
                  <c:v>6.0093993760919702</c:v>
                </c:pt>
                <c:pt idx="74">
                  <c:v>9.3309042587785296</c:v>
                </c:pt>
                <c:pt idx="75">
                  <c:v>0.67061822120074699</c:v>
                </c:pt>
                <c:pt idx="76">
                  <c:v>8.7599948522076492</c:v>
                </c:pt>
                <c:pt idx="77">
                  <c:v>5.4769119540115803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FE-4155-B903-8D95A217B62A}"/>
            </c:ext>
          </c:extLst>
        </c:ser>
        <c:ser>
          <c:idx val="2"/>
          <c:order val="2"/>
          <c:tx>
            <c:strRef>
              <c:f>PivotSinceAug14!$D$3:$D$4</c:f>
              <c:strCache>
                <c:ptCount val="1"/>
                <c:pt idx="0">
                  <c:v>Slater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PivotSinceAug14!$A$5:$A$84</c:f>
              <c:strCache>
                <c:ptCount val="79"/>
                <c:pt idx="0">
                  <c:v>7/21/2020</c:v>
                </c:pt>
                <c:pt idx="1">
                  <c:v>7/27/2020</c:v>
                </c:pt>
                <c:pt idx="2">
                  <c:v>7/28/2020</c:v>
                </c:pt>
                <c:pt idx="3">
                  <c:v>7/29/2020</c:v>
                </c:pt>
                <c:pt idx="4">
                  <c:v>7/30/2020</c:v>
                </c:pt>
                <c:pt idx="5">
                  <c:v>7/31/2020</c:v>
                </c:pt>
                <c:pt idx="6">
                  <c:v>8/1/2020</c:v>
                </c:pt>
                <c:pt idx="7">
                  <c:v>8/2/2020</c:v>
                </c:pt>
                <c:pt idx="8">
                  <c:v>8/4/2020</c:v>
                </c:pt>
                <c:pt idx="9">
                  <c:v>8/6/2020</c:v>
                </c:pt>
                <c:pt idx="10">
                  <c:v>8/8/2020</c:v>
                </c:pt>
                <c:pt idx="11">
                  <c:v>8/9/2020</c:v>
                </c:pt>
                <c:pt idx="12">
                  <c:v>8/10/2020</c:v>
                </c:pt>
                <c:pt idx="13">
                  <c:v>8/11/2020</c:v>
                </c:pt>
                <c:pt idx="14">
                  <c:v>8/12/2020</c:v>
                </c:pt>
                <c:pt idx="15">
                  <c:v>8/14/2020</c:v>
                </c:pt>
                <c:pt idx="16">
                  <c:v>8/15/2020</c:v>
                </c:pt>
                <c:pt idx="17">
                  <c:v>8/16/2020</c:v>
                </c:pt>
                <c:pt idx="18">
                  <c:v>8/17/2020</c:v>
                </c:pt>
                <c:pt idx="19">
                  <c:v>8/18/2020</c:v>
                </c:pt>
                <c:pt idx="20">
                  <c:v>8/19/2020</c:v>
                </c:pt>
                <c:pt idx="21">
                  <c:v>8/20/2020</c:v>
                </c:pt>
                <c:pt idx="22">
                  <c:v>8/21/2020</c:v>
                </c:pt>
                <c:pt idx="23">
                  <c:v>8/22/2020</c:v>
                </c:pt>
                <c:pt idx="24">
                  <c:v>8/23/2020</c:v>
                </c:pt>
                <c:pt idx="25">
                  <c:v>8/24/2020</c:v>
                </c:pt>
                <c:pt idx="26">
                  <c:v>8/25/2020</c:v>
                </c:pt>
                <c:pt idx="27">
                  <c:v>8/26/2020</c:v>
                </c:pt>
                <c:pt idx="28">
                  <c:v>8/27/2020</c:v>
                </c:pt>
                <c:pt idx="29">
                  <c:v>8/28/2020</c:v>
                </c:pt>
                <c:pt idx="30">
                  <c:v>8/29/2020</c:v>
                </c:pt>
                <c:pt idx="31">
                  <c:v>8/30/2020</c:v>
                </c:pt>
                <c:pt idx="32">
                  <c:v>8/31/2020</c:v>
                </c:pt>
                <c:pt idx="33">
                  <c:v>9/1/2020</c:v>
                </c:pt>
                <c:pt idx="34">
                  <c:v>9/2/2020</c:v>
                </c:pt>
                <c:pt idx="35">
                  <c:v>9/3/2020</c:v>
                </c:pt>
                <c:pt idx="36">
                  <c:v>9/4/2020</c:v>
                </c:pt>
                <c:pt idx="37">
                  <c:v>9/5/2020</c:v>
                </c:pt>
                <c:pt idx="38">
                  <c:v>9/6/2020</c:v>
                </c:pt>
                <c:pt idx="39">
                  <c:v>9/7/2020</c:v>
                </c:pt>
                <c:pt idx="40">
                  <c:v>9/8/2020</c:v>
                </c:pt>
                <c:pt idx="41">
                  <c:v>9/9/2020</c:v>
                </c:pt>
                <c:pt idx="42">
                  <c:v>9/10/2020</c:v>
                </c:pt>
                <c:pt idx="43">
                  <c:v>9/11/2020</c:v>
                </c:pt>
                <c:pt idx="44">
                  <c:v>9/12/2020</c:v>
                </c:pt>
                <c:pt idx="45">
                  <c:v>9/13/2020</c:v>
                </c:pt>
                <c:pt idx="46">
                  <c:v>9/14/2020</c:v>
                </c:pt>
                <c:pt idx="47">
                  <c:v>9/15/2020</c:v>
                </c:pt>
                <c:pt idx="48">
                  <c:v>9/16/2020</c:v>
                </c:pt>
                <c:pt idx="49">
                  <c:v>9/17/2020</c:v>
                </c:pt>
                <c:pt idx="50">
                  <c:v>9/18/2020</c:v>
                </c:pt>
                <c:pt idx="51">
                  <c:v>9/19/2020</c:v>
                </c:pt>
                <c:pt idx="52">
                  <c:v>9/20/2020</c:v>
                </c:pt>
                <c:pt idx="53">
                  <c:v>9/21/2020</c:v>
                </c:pt>
                <c:pt idx="54">
                  <c:v>9/22/2020</c:v>
                </c:pt>
                <c:pt idx="55">
                  <c:v>9/23/2020</c:v>
                </c:pt>
                <c:pt idx="56">
                  <c:v>9/24/2020</c:v>
                </c:pt>
                <c:pt idx="57">
                  <c:v>9/25/2020</c:v>
                </c:pt>
                <c:pt idx="58">
                  <c:v>9/26/2020</c:v>
                </c:pt>
                <c:pt idx="59">
                  <c:v>9/27/2020</c:v>
                </c:pt>
                <c:pt idx="60">
                  <c:v>9/28/2020</c:v>
                </c:pt>
                <c:pt idx="61">
                  <c:v>9/29/2020</c:v>
                </c:pt>
                <c:pt idx="62">
                  <c:v>9/30/2020</c:v>
                </c:pt>
                <c:pt idx="63">
                  <c:v>10/1/2020</c:v>
                </c:pt>
                <c:pt idx="64">
                  <c:v>10/2/2020</c:v>
                </c:pt>
                <c:pt idx="65">
                  <c:v>10/3/2020</c:v>
                </c:pt>
                <c:pt idx="66">
                  <c:v>10/4/2020</c:v>
                </c:pt>
                <c:pt idx="67">
                  <c:v>10/5/2020</c:v>
                </c:pt>
                <c:pt idx="68">
                  <c:v>10/6/2020</c:v>
                </c:pt>
                <c:pt idx="69">
                  <c:v>10/7/2020</c:v>
                </c:pt>
                <c:pt idx="70">
                  <c:v>10/8/2020</c:v>
                </c:pt>
                <c:pt idx="71">
                  <c:v>10/9/2020</c:v>
                </c:pt>
                <c:pt idx="72">
                  <c:v>10/10/2020</c:v>
                </c:pt>
                <c:pt idx="73">
                  <c:v>10/11/2020</c:v>
                </c:pt>
                <c:pt idx="74">
                  <c:v>10/12/2020</c:v>
                </c:pt>
                <c:pt idx="75">
                  <c:v>10/13/2020</c:v>
                </c:pt>
                <c:pt idx="76">
                  <c:v>10/14/2020</c:v>
                </c:pt>
                <c:pt idx="77">
                  <c:v>10/15/2020</c:v>
                </c:pt>
                <c:pt idx="78">
                  <c:v>10/16/2020</c:v>
                </c:pt>
              </c:strCache>
            </c:strRef>
          </c:cat>
          <c:val>
            <c:numRef>
              <c:f>PivotSinceAug14!$D$5:$D$84</c:f>
              <c:numCache>
                <c:formatCode>_-* #,##0_-;\-* #,##0_-;_-* "-"??_-;_-@_-</c:formatCode>
                <c:ptCount val="79"/>
                <c:pt idx="40">
                  <c:v>34107.573326058002</c:v>
                </c:pt>
                <c:pt idx="41">
                  <c:v>20390.170029839501</c:v>
                </c:pt>
                <c:pt idx="42">
                  <c:v>556.87478422813399</c:v>
                </c:pt>
                <c:pt idx="43">
                  <c:v>48.317952413234302</c:v>
                </c:pt>
                <c:pt idx="44">
                  <c:v>78.724357644802296</c:v>
                </c:pt>
                <c:pt idx="45">
                  <c:v>49.157908221586503</c:v>
                </c:pt>
                <c:pt idx="46">
                  <c:v>241.19907380523199</c:v>
                </c:pt>
                <c:pt idx="47">
                  <c:v>252.75046747906899</c:v>
                </c:pt>
                <c:pt idx="48">
                  <c:v>17.714729465324002</c:v>
                </c:pt>
                <c:pt idx="52">
                  <c:v>0.36499280742075702</c:v>
                </c:pt>
                <c:pt idx="55">
                  <c:v>20.779100249673402</c:v>
                </c:pt>
                <c:pt idx="60">
                  <c:v>8.3910382226337497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FE-4155-B903-8D95A217B62A}"/>
            </c:ext>
          </c:extLst>
        </c:ser>
        <c:ser>
          <c:idx val="3"/>
          <c:order val="3"/>
          <c:tx>
            <c:strRef>
              <c:f>PivotSinceAug14!$E$3:$E$4</c:f>
              <c:strCache>
                <c:ptCount val="1"/>
                <c:pt idx="0">
                  <c:v>Red Salmon Complex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PivotSinceAug14!$A$5:$A$84</c:f>
              <c:strCache>
                <c:ptCount val="79"/>
                <c:pt idx="0">
                  <c:v>7/21/2020</c:v>
                </c:pt>
                <c:pt idx="1">
                  <c:v>7/27/2020</c:v>
                </c:pt>
                <c:pt idx="2">
                  <c:v>7/28/2020</c:v>
                </c:pt>
                <c:pt idx="3">
                  <c:v>7/29/2020</c:v>
                </c:pt>
                <c:pt idx="4">
                  <c:v>7/30/2020</c:v>
                </c:pt>
                <c:pt idx="5">
                  <c:v>7/31/2020</c:v>
                </c:pt>
                <c:pt idx="6">
                  <c:v>8/1/2020</c:v>
                </c:pt>
                <c:pt idx="7">
                  <c:v>8/2/2020</c:v>
                </c:pt>
                <c:pt idx="8">
                  <c:v>8/4/2020</c:v>
                </c:pt>
                <c:pt idx="9">
                  <c:v>8/6/2020</c:v>
                </c:pt>
                <c:pt idx="10">
                  <c:v>8/8/2020</c:v>
                </c:pt>
                <c:pt idx="11">
                  <c:v>8/9/2020</c:v>
                </c:pt>
                <c:pt idx="12">
                  <c:v>8/10/2020</c:v>
                </c:pt>
                <c:pt idx="13">
                  <c:v>8/11/2020</c:v>
                </c:pt>
                <c:pt idx="14">
                  <c:v>8/12/2020</c:v>
                </c:pt>
                <c:pt idx="15">
                  <c:v>8/14/2020</c:v>
                </c:pt>
                <c:pt idx="16">
                  <c:v>8/15/2020</c:v>
                </c:pt>
                <c:pt idx="17">
                  <c:v>8/16/2020</c:v>
                </c:pt>
                <c:pt idx="18">
                  <c:v>8/17/2020</c:v>
                </c:pt>
                <c:pt idx="19">
                  <c:v>8/18/2020</c:v>
                </c:pt>
                <c:pt idx="20">
                  <c:v>8/19/2020</c:v>
                </c:pt>
                <c:pt idx="21">
                  <c:v>8/20/2020</c:v>
                </c:pt>
                <c:pt idx="22">
                  <c:v>8/21/2020</c:v>
                </c:pt>
                <c:pt idx="23">
                  <c:v>8/22/2020</c:v>
                </c:pt>
                <c:pt idx="24">
                  <c:v>8/23/2020</c:v>
                </c:pt>
                <c:pt idx="25">
                  <c:v>8/24/2020</c:v>
                </c:pt>
                <c:pt idx="26">
                  <c:v>8/25/2020</c:v>
                </c:pt>
                <c:pt idx="27">
                  <c:v>8/26/2020</c:v>
                </c:pt>
                <c:pt idx="28">
                  <c:v>8/27/2020</c:v>
                </c:pt>
                <c:pt idx="29">
                  <c:v>8/28/2020</c:v>
                </c:pt>
                <c:pt idx="30">
                  <c:v>8/29/2020</c:v>
                </c:pt>
                <c:pt idx="31">
                  <c:v>8/30/2020</c:v>
                </c:pt>
                <c:pt idx="32">
                  <c:v>8/31/2020</c:v>
                </c:pt>
                <c:pt idx="33">
                  <c:v>9/1/2020</c:v>
                </c:pt>
                <c:pt idx="34">
                  <c:v>9/2/2020</c:v>
                </c:pt>
                <c:pt idx="35">
                  <c:v>9/3/2020</c:v>
                </c:pt>
                <c:pt idx="36">
                  <c:v>9/4/2020</c:v>
                </c:pt>
                <c:pt idx="37">
                  <c:v>9/5/2020</c:v>
                </c:pt>
                <c:pt idx="38">
                  <c:v>9/6/2020</c:v>
                </c:pt>
                <c:pt idx="39">
                  <c:v>9/7/2020</c:v>
                </c:pt>
                <c:pt idx="40">
                  <c:v>9/8/2020</c:v>
                </c:pt>
                <c:pt idx="41">
                  <c:v>9/9/2020</c:v>
                </c:pt>
                <c:pt idx="42">
                  <c:v>9/10/2020</c:v>
                </c:pt>
                <c:pt idx="43">
                  <c:v>9/11/2020</c:v>
                </c:pt>
                <c:pt idx="44">
                  <c:v>9/12/2020</c:v>
                </c:pt>
                <c:pt idx="45">
                  <c:v>9/13/2020</c:v>
                </c:pt>
                <c:pt idx="46">
                  <c:v>9/14/2020</c:v>
                </c:pt>
                <c:pt idx="47">
                  <c:v>9/15/2020</c:v>
                </c:pt>
                <c:pt idx="48">
                  <c:v>9/16/2020</c:v>
                </c:pt>
                <c:pt idx="49">
                  <c:v>9/17/2020</c:v>
                </c:pt>
                <c:pt idx="50">
                  <c:v>9/18/2020</c:v>
                </c:pt>
                <c:pt idx="51">
                  <c:v>9/19/2020</c:v>
                </c:pt>
                <c:pt idx="52">
                  <c:v>9/20/2020</c:v>
                </c:pt>
                <c:pt idx="53">
                  <c:v>9/21/2020</c:v>
                </c:pt>
                <c:pt idx="54">
                  <c:v>9/22/2020</c:v>
                </c:pt>
                <c:pt idx="55">
                  <c:v>9/23/2020</c:v>
                </c:pt>
                <c:pt idx="56">
                  <c:v>9/24/2020</c:v>
                </c:pt>
                <c:pt idx="57">
                  <c:v>9/25/2020</c:v>
                </c:pt>
                <c:pt idx="58">
                  <c:v>9/26/2020</c:v>
                </c:pt>
                <c:pt idx="59">
                  <c:v>9/27/2020</c:v>
                </c:pt>
                <c:pt idx="60">
                  <c:v>9/28/2020</c:v>
                </c:pt>
                <c:pt idx="61">
                  <c:v>9/29/2020</c:v>
                </c:pt>
                <c:pt idx="62">
                  <c:v>9/30/2020</c:v>
                </c:pt>
                <c:pt idx="63">
                  <c:v>10/1/2020</c:v>
                </c:pt>
                <c:pt idx="64">
                  <c:v>10/2/2020</c:v>
                </c:pt>
                <c:pt idx="65">
                  <c:v>10/3/2020</c:v>
                </c:pt>
                <c:pt idx="66">
                  <c:v>10/4/2020</c:v>
                </c:pt>
                <c:pt idx="67">
                  <c:v>10/5/2020</c:v>
                </c:pt>
                <c:pt idx="68">
                  <c:v>10/6/2020</c:v>
                </c:pt>
                <c:pt idx="69">
                  <c:v>10/7/2020</c:v>
                </c:pt>
                <c:pt idx="70">
                  <c:v>10/8/2020</c:v>
                </c:pt>
                <c:pt idx="71">
                  <c:v>10/9/2020</c:v>
                </c:pt>
                <c:pt idx="72">
                  <c:v>10/10/2020</c:v>
                </c:pt>
                <c:pt idx="73">
                  <c:v>10/11/2020</c:v>
                </c:pt>
                <c:pt idx="74">
                  <c:v>10/12/2020</c:v>
                </c:pt>
                <c:pt idx="75">
                  <c:v>10/13/2020</c:v>
                </c:pt>
                <c:pt idx="76">
                  <c:v>10/14/2020</c:v>
                </c:pt>
                <c:pt idx="77">
                  <c:v>10/15/2020</c:v>
                </c:pt>
                <c:pt idx="78">
                  <c:v>10/16/2020</c:v>
                </c:pt>
              </c:strCache>
            </c:strRef>
          </c:cat>
          <c:val>
            <c:numRef>
              <c:f>PivotSinceAug14!$E$5:$E$84</c:f>
              <c:numCache>
                <c:formatCode>_-* #,##0_-;\-* #,##0_-;_-* "-"??_-;_-@_-</c:formatCode>
                <c:ptCount val="79"/>
                <c:pt idx="1">
                  <c:v>13.947823156247001</c:v>
                </c:pt>
                <c:pt idx="2">
                  <c:v>174.509406041766</c:v>
                </c:pt>
                <c:pt idx="3">
                  <c:v>65.5858995684452</c:v>
                </c:pt>
                <c:pt idx="4">
                  <c:v>54.854134581149303</c:v>
                </c:pt>
                <c:pt idx="5">
                  <c:v>1.29238906066568</c:v>
                </c:pt>
                <c:pt idx="6">
                  <c:v>10.249084872435001</c:v>
                </c:pt>
                <c:pt idx="7">
                  <c:v>0.49298434167231597</c:v>
                </c:pt>
                <c:pt idx="8">
                  <c:v>39.499489288292899</c:v>
                </c:pt>
                <c:pt idx="10">
                  <c:v>17.159000997591399</c:v>
                </c:pt>
                <c:pt idx="11">
                  <c:v>12.101708152140899</c:v>
                </c:pt>
                <c:pt idx="12">
                  <c:v>39.167036514051702</c:v>
                </c:pt>
                <c:pt idx="13">
                  <c:v>0.60524812469341904</c:v>
                </c:pt>
                <c:pt idx="15">
                  <c:v>19.686291219541701</c:v>
                </c:pt>
                <c:pt idx="16">
                  <c:v>75.273122847048796</c:v>
                </c:pt>
                <c:pt idx="17">
                  <c:v>15.2662442610933</c:v>
                </c:pt>
                <c:pt idx="19">
                  <c:v>29.330127482266501</c:v>
                </c:pt>
                <c:pt idx="20">
                  <c:v>10.9671389297662</c:v>
                </c:pt>
                <c:pt idx="21">
                  <c:v>43.760630742351303</c:v>
                </c:pt>
                <c:pt idx="22">
                  <c:v>20.047487612780099</c:v>
                </c:pt>
                <c:pt idx="23">
                  <c:v>1.4035681696677</c:v>
                </c:pt>
                <c:pt idx="24">
                  <c:v>174.76430538423801</c:v>
                </c:pt>
                <c:pt idx="26">
                  <c:v>135.072285763102</c:v>
                </c:pt>
                <c:pt idx="28">
                  <c:v>87.284260619388505</c:v>
                </c:pt>
                <c:pt idx="29">
                  <c:v>244.25069114899301</c:v>
                </c:pt>
                <c:pt idx="30">
                  <c:v>32.526662047983599</c:v>
                </c:pt>
                <c:pt idx="31">
                  <c:v>10.3819573846569</c:v>
                </c:pt>
                <c:pt idx="32">
                  <c:v>4313.5061506748898</c:v>
                </c:pt>
                <c:pt idx="33">
                  <c:v>3115.6242471822102</c:v>
                </c:pt>
                <c:pt idx="34">
                  <c:v>193.32633096887599</c:v>
                </c:pt>
                <c:pt idx="35">
                  <c:v>113.106010416838</c:v>
                </c:pt>
                <c:pt idx="36">
                  <c:v>3068.3464745118099</c:v>
                </c:pt>
                <c:pt idx="37">
                  <c:v>72.449173939163401</c:v>
                </c:pt>
                <c:pt idx="38">
                  <c:v>2228.7686571426998</c:v>
                </c:pt>
                <c:pt idx="39">
                  <c:v>8105.6545164437202</c:v>
                </c:pt>
                <c:pt idx="40">
                  <c:v>13566.670387627601</c:v>
                </c:pt>
                <c:pt idx="41">
                  <c:v>1995.83599104923</c:v>
                </c:pt>
                <c:pt idx="42">
                  <c:v>2721.8343456185798</c:v>
                </c:pt>
                <c:pt idx="43">
                  <c:v>372.71243130122298</c:v>
                </c:pt>
                <c:pt idx="44">
                  <c:v>381.81610079531703</c:v>
                </c:pt>
                <c:pt idx="45">
                  <c:v>2574.2964410787199</c:v>
                </c:pt>
                <c:pt idx="46">
                  <c:v>233.262943060125</c:v>
                </c:pt>
                <c:pt idx="47">
                  <c:v>256.26399977953702</c:v>
                </c:pt>
                <c:pt idx="48">
                  <c:v>16.110121022724101</c:v>
                </c:pt>
                <c:pt idx="52">
                  <c:v>20.725408775497801</c:v>
                </c:pt>
                <c:pt idx="53">
                  <c:v>10.8776533672845</c:v>
                </c:pt>
                <c:pt idx="54">
                  <c:v>245.61358448387</c:v>
                </c:pt>
                <c:pt idx="55">
                  <c:v>37.853584175223297</c:v>
                </c:pt>
                <c:pt idx="57">
                  <c:v>13.3122040487882</c:v>
                </c:pt>
                <c:pt idx="59">
                  <c:v>1679.48159664236</c:v>
                </c:pt>
                <c:pt idx="60">
                  <c:v>372.43592950721097</c:v>
                </c:pt>
                <c:pt idx="61">
                  <c:v>225.611652761013</c:v>
                </c:pt>
                <c:pt idx="62">
                  <c:v>433.06532017173998</c:v>
                </c:pt>
                <c:pt idx="63">
                  <c:v>113.52360966065299</c:v>
                </c:pt>
                <c:pt idx="64">
                  <c:v>42.879875516019297</c:v>
                </c:pt>
                <c:pt idx="65">
                  <c:v>28.535061745950301</c:v>
                </c:pt>
                <c:pt idx="66">
                  <c:v>31.1263478121882</c:v>
                </c:pt>
                <c:pt idx="67">
                  <c:v>115.677230597948</c:v>
                </c:pt>
                <c:pt idx="68">
                  <c:v>983.79421953625695</c:v>
                </c:pt>
                <c:pt idx="69">
                  <c:v>165.827667730396</c:v>
                </c:pt>
                <c:pt idx="70">
                  <c:v>1.3524879159157099</c:v>
                </c:pt>
                <c:pt idx="71">
                  <c:v>26.5234201623704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FE-4155-B903-8D95A217B62A}"/>
            </c:ext>
          </c:extLst>
        </c:ser>
        <c:ser>
          <c:idx val="4"/>
          <c:order val="4"/>
          <c:tx>
            <c:strRef>
              <c:f>PivotSinceAug14!$F$3:$F$4</c:f>
              <c:strCache>
                <c:ptCount val="1"/>
                <c:pt idx="0">
                  <c:v>North Complex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4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EFE-4155-B903-8D95A217B62A}"/>
              </c:ext>
            </c:extLst>
          </c:dPt>
          <c:dLbls>
            <c:dLbl>
              <c:idx val="40"/>
              <c:layout>
                <c:manualLayout>
                  <c:x val="-3.6956902315515801E-2"/>
                  <c:y val="-8.462709503702734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EFE-4155-B903-8D95A217B6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PivotSinceAug14!$A$5:$A$84</c:f>
              <c:strCache>
                <c:ptCount val="79"/>
                <c:pt idx="0">
                  <c:v>7/21/2020</c:v>
                </c:pt>
                <c:pt idx="1">
                  <c:v>7/27/2020</c:v>
                </c:pt>
                <c:pt idx="2">
                  <c:v>7/28/2020</c:v>
                </c:pt>
                <c:pt idx="3">
                  <c:v>7/29/2020</c:v>
                </c:pt>
                <c:pt idx="4">
                  <c:v>7/30/2020</c:v>
                </c:pt>
                <c:pt idx="5">
                  <c:v>7/31/2020</c:v>
                </c:pt>
                <c:pt idx="6">
                  <c:v>8/1/2020</c:v>
                </c:pt>
                <c:pt idx="7">
                  <c:v>8/2/2020</c:v>
                </c:pt>
                <c:pt idx="8">
                  <c:v>8/4/2020</c:v>
                </c:pt>
                <c:pt idx="9">
                  <c:v>8/6/2020</c:v>
                </c:pt>
                <c:pt idx="10">
                  <c:v>8/8/2020</c:v>
                </c:pt>
                <c:pt idx="11">
                  <c:v>8/9/2020</c:v>
                </c:pt>
                <c:pt idx="12">
                  <c:v>8/10/2020</c:v>
                </c:pt>
                <c:pt idx="13">
                  <c:v>8/11/2020</c:v>
                </c:pt>
                <c:pt idx="14">
                  <c:v>8/12/2020</c:v>
                </c:pt>
                <c:pt idx="15">
                  <c:v>8/14/2020</c:v>
                </c:pt>
                <c:pt idx="16">
                  <c:v>8/15/2020</c:v>
                </c:pt>
                <c:pt idx="17">
                  <c:v>8/16/2020</c:v>
                </c:pt>
                <c:pt idx="18">
                  <c:v>8/17/2020</c:v>
                </c:pt>
                <c:pt idx="19">
                  <c:v>8/18/2020</c:v>
                </c:pt>
                <c:pt idx="20">
                  <c:v>8/19/2020</c:v>
                </c:pt>
                <c:pt idx="21">
                  <c:v>8/20/2020</c:v>
                </c:pt>
                <c:pt idx="22">
                  <c:v>8/21/2020</c:v>
                </c:pt>
                <c:pt idx="23">
                  <c:v>8/22/2020</c:v>
                </c:pt>
                <c:pt idx="24">
                  <c:v>8/23/2020</c:v>
                </c:pt>
                <c:pt idx="25">
                  <c:v>8/24/2020</c:v>
                </c:pt>
                <c:pt idx="26">
                  <c:v>8/25/2020</c:v>
                </c:pt>
                <c:pt idx="27">
                  <c:v>8/26/2020</c:v>
                </c:pt>
                <c:pt idx="28">
                  <c:v>8/27/2020</c:v>
                </c:pt>
                <c:pt idx="29">
                  <c:v>8/28/2020</c:v>
                </c:pt>
                <c:pt idx="30">
                  <c:v>8/29/2020</c:v>
                </c:pt>
                <c:pt idx="31">
                  <c:v>8/30/2020</c:v>
                </c:pt>
                <c:pt idx="32">
                  <c:v>8/31/2020</c:v>
                </c:pt>
                <c:pt idx="33">
                  <c:v>9/1/2020</c:v>
                </c:pt>
                <c:pt idx="34">
                  <c:v>9/2/2020</c:v>
                </c:pt>
                <c:pt idx="35">
                  <c:v>9/3/2020</c:v>
                </c:pt>
                <c:pt idx="36">
                  <c:v>9/4/2020</c:v>
                </c:pt>
                <c:pt idx="37">
                  <c:v>9/5/2020</c:v>
                </c:pt>
                <c:pt idx="38">
                  <c:v>9/6/2020</c:v>
                </c:pt>
                <c:pt idx="39">
                  <c:v>9/7/2020</c:v>
                </c:pt>
                <c:pt idx="40">
                  <c:v>9/8/2020</c:v>
                </c:pt>
                <c:pt idx="41">
                  <c:v>9/9/2020</c:v>
                </c:pt>
                <c:pt idx="42">
                  <c:v>9/10/2020</c:v>
                </c:pt>
                <c:pt idx="43">
                  <c:v>9/11/2020</c:v>
                </c:pt>
                <c:pt idx="44">
                  <c:v>9/12/2020</c:v>
                </c:pt>
                <c:pt idx="45">
                  <c:v>9/13/2020</c:v>
                </c:pt>
                <c:pt idx="46">
                  <c:v>9/14/2020</c:v>
                </c:pt>
                <c:pt idx="47">
                  <c:v>9/15/2020</c:v>
                </c:pt>
                <c:pt idx="48">
                  <c:v>9/16/2020</c:v>
                </c:pt>
                <c:pt idx="49">
                  <c:v>9/17/2020</c:v>
                </c:pt>
                <c:pt idx="50">
                  <c:v>9/18/2020</c:v>
                </c:pt>
                <c:pt idx="51">
                  <c:v>9/19/2020</c:v>
                </c:pt>
                <c:pt idx="52">
                  <c:v>9/20/2020</c:v>
                </c:pt>
                <c:pt idx="53">
                  <c:v>9/21/2020</c:v>
                </c:pt>
                <c:pt idx="54">
                  <c:v>9/22/2020</c:v>
                </c:pt>
                <c:pt idx="55">
                  <c:v>9/23/2020</c:v>
                </c:pt>
                <c:pt idx="56">
                  <c:v>9/24/2020</c:v>
                </c:pt>
                <c:pt idx="57">
                  <c:v>9/25/2020</c:v>
                </c:pt>
                <c:pt idx="58">
                  <c:v>9/26/2020</c:v>
                </c:pt>
                <c:pt idx="59">
                  <c:v>9/27/2020</c:v>
                </c:pt>
                <c:pt idx="60">
                  <c:v>9/28/2020</c:v>
                </c:pt>
                <c:pt idx="61">
                  <c:v>9/29/2020</c:v>
                </c:pt>
                <c:pt idx="62">
                  <c:v>9/30/2020</c:v>
                </c:pt>
                <c:pt idx="63">
                  <c:v>10/1/2020</c:v>
                </c:pt>
                <c:pt idx="64">
                  <c:v>10/2/2020</c:v>
                </c:pt>
                <c:pt idx="65">
                  <c:v>10/3/2020</c:v>
                </c:pt>
                <c:pt idx="66">
                  <c:v>10/4/2020</c:v>
                </c:pt>
                <c:pt idx="67">
                  <c:v>10/5/2020</c:v>
                </c:pt>
                <c:pt idx="68">
                  <c:v>10/6/2020</c:v>
                </c:pt>
                <c:pt idx="69">
                  <c:v>10/7/2020</c:v>
                </c:pt>
                <c:pt idx="70">
                  <c:v>10/8/2020</c:v>
                </c:pt>
                <c:pt idx="71">
                  <c:v>10/9/2020</c:v>
                </c:pt>
                <c:pt idx="72">
                  <c:v>10/10/2020</c:v>
                </c:pt>
                <c:pt idx="73">
                  <c:v>10/11/2020</c:v>
                </c:pt>
                <c:pt idx="74">
                  <c:v>10/12/2020</c:v>
                </c:pt>
                <c:pt idx="75">
                  <c:v>10/13/2020</c:v>
                </c:pt>
                <c:pt idx="76">
                  <c:v>10/14/2020</c:v>
                </c:pt>
                <c:pt idx="77">
                  <c:v>10/15/2020</c:v>
                </c:pt>
                <c:pt idx="78">
                  <c:v>10/16/2020</c:v>
                </c:pt>
              </c:strCache>
            </c:strRef>
          </c:cat>
          <c:val>
            <c:numRef>
              <c:f>PivotSinceAug14!$F$5:$F$84</c:f>
              <c:numCache>
                <c:formatCode>_-* #,##0_-;\-* #,##0_-;_-* "-"??_-;_-@_-</c:formatCode>
                <c:ptCount val="79"/>
                <c:pt idx="18">
                  <c:v>13.614929082822099</c:v>
                </c:pt>
                <c:pt idx="19">
                  <c:v>107.277297662549</c:v>
                </c:pt>
                <c:pt idx="20">
                  <c:v>2482.9962643562199</c:v>
                </c:pt>
                <c:pt idx="21">
                  <c:v>2512.7533677915699</c:v>
                </c:pt>
                <c:pt idx="22">
                  <c:v>1539.16094957478</c:v>
                </c:pt>
                <c:pt idx="23">
                  <c:v>457.90108338431497</c:v>
                </c:pt>
                <c:pt idx="24">
                  <c:v>399.73049408885697</c:v>
                </c:pt>
                <c:pt idx="25">
                  <c:v>465.11057640944199</c:v>
                </c:pt>
                <c:pt idx="26">
                  <c:v>83.848674448982294</c:v>
                </c:pt>
                <c:pt idx="28">
                  <c:v>47.750456279590097</c:v>
                </c:pt>
                <c:pt idx="29">
                  <c:v>36.9658017493675</c:v>
                </c:pt>
                <c:pt idx="30">
                  <c:v>113.217736823249</c:v>
                </c:pt>
                <c:pt idx="31">
                  <c:v>37.6295137485738</c:v>
                </c:pt>
                <c:pt idx="32">
                  <c:v>12.7556632660372</c:v>
                </c:pt>
                <c:pt idx="33">
                  <c:v>389.14647398270398</c:v>
                </c:pt>
                <c:pt idx="34">
                  <c:v>296.335996990691</c:v>
                </c:pt>
                <c:pt idx="35">
                  <c:v>119.43718034359</c:v>
                </c:pt>
                <c:pt idx="36">
                  <c:v>73.8584781053478</c:v>
                </c:pt>
                <c:pt idx="37">
                  <c:v>727.06558663337603</c:v>
                </c:pt>
                <c:pt idx="38">
                  <c:v>24.124674019080999</c:v>
                </c:pt>
                <c:pt idx="39">
                  <c:v>10.683028588435601</c:v>
                </c:pt>
                <c:pt idx="40">
                  <c:v>44118.426635361</c:v>
                </c:pt>
                <c:pt idx="41">
                  <c:v>42893.032713746303</c:v>
                </c:pt>
                <c:pt idx="42">
                  <c:v>604.08493399912902</c:v>
                </c:pt>
                <c:pt idx="43">
                  <c:v>138.48359886902799</c:v>
                </c:pt>
                <c:pt idx="44">
                  <c:v>19.484330020888699</c:v>
                </c:pt>
                <c:pt idx="45">
                  <c:v>577.420538864729</c:v>
                </c:pt>
                <c:pt idx="46">
                  <c:v>1438.4636114684399</c:v>
                </c:pt>
                <c:pt idx="47">
                  <c:v>784.36627054018697</c:v>
                </c:pt>
                <c:pt idx="48">
                  <c:v>2468.86879989197</c:v>
                </c:pt>
                <c:pt idx="49">
                  <c:v>936.83522955075296</c:v>
                </c:pt>
                <c:pt idx="50">
                  <c:v>21.402219029194701</c:v>
                </c:pt>
                <c:pt idx="51">
                  <c:v>3.5239814811752801</c:v>
                </c:pt>
                <c:pt idx="52">
                  <c:v>197.974859890761</c:v>
                </c:pt>
                <c:pt idx="53">
                  <c:v>67.439604215237196</c:v>
                </c:pt>
                <c:pt idx="54">
                  <c:v>266.85650147434097</c:v>
                </c:pt>
                <c:pt idx="55">
                  <c:v>262.46654643760598</c:v>
                </c:pt>
                <c:pt idx="56">
                  <c:v>21.7121473900031</c:v>
                </c:pt>
                <c:pt idx="59">
                  <c:v>2467.3910627821201</c:v>
                </c:pt>
                <c:pt idx="60">
                  <c:v>3423.9290624734699</c:v>
                </c:pt>
                <c:pt idx="61">
                  <c:v>895.96937538649695</c:v>
                </c:pt>
                <c:pt idx="62">
                  <c:v>99.995558326030505</c:v>
                </c:pt>
                <c:pt idx="63">
                  <c:v>61.036945760787397</c:v>
                </c:pt>
                <c:pt idx="64">
                  <c:v>58.692391750304502</c:v>
                </c:pt>
                <c:pt idx="65">
                  <c:v>22.3797669935018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EFE-4155-B903-8D95A217B62A}"/>
            </c:ext>
          </c:extLst>
        </c:ser>
        <c:ser>
          <c:idx val="5"/>
          <c:order val="5"/>
          <c:tx>
            <c:strRef>
              <c:f>PivotSinceAug14!$G$3:$G$4</c:f>
              <c:strCache>
                <c:ptCount val="1"/>
                <c:pt idx="0">
                  <c:v>August Complex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4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6EFE-4155-B903-8D95A217B62A}"/>
              </c:ext>
            </c:extLst>
          </c:dPt>
          <c:dLbls>
            <c:dLbl>
              <c:idx val="40"/>
              <c:layout>
                <c:manualLayout>
                  <c:x val="3.8435178408136435E-2"/>
                  <c:y val="-4.06210056177731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EFE-4155-B903-8D95A217B6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PivotSinceAug14!$A$5:$A$84</c:f>
              <c:strCache>
                <c:ptCount val="79"/>
                <c:pt idx="0">
                  <c:v>7/21/2020</c:v>
                </c:pt>
                <c:pt idx="1">
                  <c:v>7/27/2020</c:v>
                </c:pt>
                <c:pt idx="2">
                  <c:v>7/28/2020</c:v>
                </c:pt>
                <c:pt idx="3">
                  <c:v>7/29/2020</c:v>
                </c:pt>
                <c:pt idx="4">
                  <c:v>7/30/2020</c:v>
                </c:pt>
                <c:pt idx="5">
                  <c:v>7/31/2020</c:v>
                </c:pt>
                <c:pt idx="6">
                  <c:v>8/1/2020</c:v>
                </c:pt>
                <c:pt idx="7">
                  <c:v>8/2/2020</c:v>
                </c:pt>
                <c:pt idx="8">
                  <c:v>8/4/2020</c:v>
                </c:pt>
                <c:pt idx="9">
                  <c:v>8/6/2020</c:v>
                </c:pt>
                <c:pt idx="10">
                  <c:v>8/8/2020</c:v>
                </c:pt>
                <c:pt idx="11">
                  <c:v>8/9/2020</c:v>
                </c:pt>
                <c:pt idx="12">
                  <c:v>8/10/2020</c:v>
                </c:pt>
                <c:pt idx="13">
                  <c:v>8/11/2020</c:v>
                </c:pt>
                <c:pt idx="14">
                  <c:v>8/12/2020</c:v>
                </c:pt>
                <c:pt idx="15">
                  <c:v>8/14/2020</c:v>
                </c:pt>
                <c:pt idx="16">
                  <c:v>8/15/2020</c:v>
                </c:pt>
                <c:pt idx="17">
                  <c:v>8/16/2020</c:v>
                </c:pt>
                <c:pt idx="18">
                  <c:v>8/17/2020</c:v>
                </c:pt>
                <c:pt idx="19">
                  <c:v>8/18/2020</c:v>
                </c:pt>
                <c:pt idx="20">
                  <c:v>8/19/2020</c:v>
                </c:pt>
                <c:pt idx="21">
                  <c:v>8/20/2020</c:v>
                </c:pt>
                <c:pt idx="22">
                  <c:v>8/21/2020</c:v>
                </c:pt>
                <c:pt idx="23">
                  <c:v>8/22/2020</c:v>
                </c:pt>
                <c:pt idx="24">
                  <c:v>8/23/2020</c:v>
                </c:pt>
                <c:pt idx="25">
                  <c:v>8/24/2020</c:v>
                </c:pt>
                <c:pt idx="26">
                  <c:v>8/25/2020</c:v>
                </c:pt>
                <c:pt idx="27">
                  <c:v>8/26/2020</c:v>
                </c:pt>
                <c:pt idx="28">
                  <c:v>8/27/2020</c:v>
                </c:pt>
                <c:pt idx="29">
                  <c:v>8/28/2020</c:v>
                </c:pt>
                <c:pt idx="30">
                  <c:v>8/29/2020</c:v>
                </c:pt>
                <c:pt idx="31">
                  <c:v>8/30/2020</c:v>
                </c:pt>
                <c:pt idx="32">
                  <c:v>8/31/2020</c:v>
                </c:pt>
                <c:pt idx="33">
                  <c:v>9/1/2020</c:v>
                </c:pt>
                <c:pt idx="34">
                  <c:v>9/2/2020</c:v>
                </c:pt>
                <c:pt idx="35">
                  <c:v>9/3/2020</c:v>
                </c:pt>
                <c:pt idx="36">
                  <c:v>9/4/2020</c:v>
                </c:pt>
                <c:pt idx="37">
                  <c:v>9/5/2020</c:v>
                </c:pt>
                <c:pt idx="38">
                  <c:v>9/6/2020</c:v>
                </c:pt>
                <c:pt idx="39">
                  <c:v>9/7/2020</c:v>
                </c:pt>
                <c:pt idx="40">
                  <c:v>9/8/2020</c:v>
                </c:pt>
                <c:pt idx="41">
                  <c:v>9/9/2020</c:v>
                </c:pt>
                <c:pt idx="42">
                  <c:v>9/10/2020</c:v>
                </c:pt>
                <c:pt idx="43">
                  <c:v>9/11/2020</c:v>
                </c:pt>
                <c:pt idx="44">
                  <c:v>9/12/2020</c:v>
                </c:pt>
                <c:pt idx="45">
                  <c:v>9/13/2020</c:v>
                </c:pt>
                <c:pt idx="46">
                  <c:v>9/14/2020</c:v>
                </c:pt>
                <c:pt idx="47">
                  <c:v>9/15/2020</c:v>
                </c:pt>
                <c:pt idx="48">
                  <c:v>9/16/2020</c:v>
                </c:pt>
                <c:pt idx="49">
                  <c:v>9/17/2020</c:v>
                </c:pt>
                <c:pt idx="50">
                  <c:v>9/18/2020</c:v>
                </c:pt>
                <c:pt idx="51">
                  <c:v>9/19/2020</c:v>
                </c:pt>
                <c:pt idx="52">
                  <c:v>9/20/2020</c:v>
                </c:pt>
                <c:pt idx="53">
                  <c:v>9/21/2020</c:v>
                </c:pt>
                <c:pt idx="54">
                  <c:v>9/22/2020</c:v>
                </c:pt>
                <c:pt idx="55">
                  <c:v>9/23/2020</c:v>
                </c:pt>
                <c:pt idx="56">
                  <c:v>9/24/2020</c:v>
                </c:pt>
                <c:pt idx="57">
                  <c:v>9/25/2020</c:v>
                </c:pt>
                <c:pt idx="58">
                  <c:v>9/26/2020</c:v>
                </c:pt>
                <c:pt idx="59">
                  <c:v>9/27/2020</c:v>
                </c:pt>
                <c:pt idx="60">
                  <c:v>9/28/2020</c:v>
                </c:pt>
                <c:pt idx="61">
                  <c:v>9/29/2020</c:v>
                </c:pt>
                <c:pt idx="62">
                  <c:v>9/30/2020</c:v>
                </c:pt>
                <c:pt idx="63">
                  <c:v>10/1/2020</c:v>
                </c:pt>
                <c:pt idx="64">
                  <c:v>10/2/2020</c:v>
                </c:pt>
                <c:pt idx="65">
                  <c:v>10/3/2020</c:v>
                </c:pt>
                <c:pt idx="66">
                  <c:v>10/4/2020</c:v>
                </c:pt>
                <c:pt idx="67">
                  <c:v>10/5/2020</c:v>
                </c:pt>
                <c:pt idx="68">
                  <c:v>10/6/2020</c:v>
                </c:pt>
                <c:pt idx="69">
                  <c:v>10/7/2020</c:v>
                </c:pt>
                <c:pt idx="70">
                  <c:v>10/8/2020</c:v>
                </c:pt>
                <c:pt idx="71">
                  <c:v>10/9/2020</c:v>
                </c:pt>
                <c:pt idx="72">
                  <c:v>10/10/2020</c:v>
                </c:pt>
                <c:pt idx="73">
                  <c:v>10/11/2020</c:v>
                </c:pt>
                <c:pt idx="74">
                  <c:v>10/12/2020</c:v>
                </c:pt>
                <c:pt idx="75">
                  <c:v>10/13/2020</c:v>
                </c:pt>
                <c:pt idx="76">
                  <c:v>10/14/2020</c:v>
                </c:pt>
                <c:pt idx="77">
                  <c:v>10/15/2020</c:v>
                </c:pt>
                <c:pt idx="78">
                  <c:v>10/16/2020</c:v>
                </c:pt>
              </c:strCache>
            </c:strRef>
          </c:cat>
          <c:val>
            <c:numRef>
              <c:f>PivotSinceAug14!$G$5:$G$84</c:f>
              <c:numCache>
                <c:formatCode>_-* #,##0_-;\-* #,##0_-;_-* "-"??_-;_-@_-</c:formatCode>
                <c:ptCount val="79"/>
                <c:pt idx="0">
                  <c:v>2.8298616048545702</c:v>
                </c:pt>
                <c:pt idx="8">
                  <c:v>5.5115549750050898E-3</c:v>
                </c:pt>
                <c:pt idx="14">
                  <c:v>2.33720517865705</c:v>
                </c:pt>
                <c:pt idx="16">
                  <c:v>0.83799533722449104</c:v>
                </c:pt>
                <c:pt idx="17">
                  <c:v>191.56095699333599</c:v>
                </c:pt>
                <c:pt idx="18">
                  <c:v>247.35997928757601</c:v>
                </c:pt>
                <c:pt idx="19">
                  <c:v>8790.1233288910207</c:v>
                </c:pt>
                <c:pt idx="20">
                  <c:v>39198.277039843</c:v>
                </c:pt>
                <c:pt idx="21">
                  <c:v>18848.8050539746</c:v>
                </c:pt>
                <c:pt idx="22">
                  <c:v>2931.0088815621898</c:v>
                </c:pt>
                <c:pt idx="23">
                  <c:v>3322.8431678103102</c:v>
                </c:pt>
                <c:pt idx="24">
                  <c:v>1059.2225248653799</c:v>
                </c:pt>
                <c:pt idx="25">
                  <c:v>805.18173951288804</c:v>
                </c:pt>
                <c:pt idx="26">
                  <c:v>1515.5056758434</c:v>
                </c:pt>
                <c:pt idx="27">
                  <c:v>0.27144892166426898</c:v>
                </c:pt>
                <c:pt idx="28">
                  <c:v>571.72141555471001</c:v>
                </c:pt>
                <c:pt idx="29">
                  <c:v>981.15333391755803</c:v>
                </c:pt>
                <c:pt idx="30">
                  <c:v>108.179085125966</c:v>
                </c:pt>
                <c:pt idx="31">
                  <c:v>154.34538535138901</c:v>
                </c:pt>
                <c:pt idx="32">
                  <c:v>983.42883705087695</c:v>
                </c:pt>
                <c:pt idx="33">
                  <c:v>5986.28488351328</c:v>
                </c:pt>
                <c:pt idx="34">
                  <c:v>2353.1708258403701</c:v>
                </c:pt>
                <c:pt idx="35">
                  <c:v>373.62241334457599</c:v>
                </c:pt>
                <c:pt idx="36">
                  <c:v>8873.5101462766597</c:v>
                </c:pt>
                <c:pt idx="37">
                  <c:v>5354.3551193747599</c:v>
                </c:pt>
                <c:pt idx="38">
                  <c:v>1450.2061139238399</c:v>
                </c:pt>
                <c:pt idx="39">
                  <c:v>6952.7550346401204</c:v>
                </c:pt>
                <c:pt idx="40">
                  <c:v>85050.016433230194</c:v>
                </c:pt>
                <c:pt idx="41">
                  <c:v>33809.595657060003</c:v>
                </c:pt>
                <c:pt idx="42">
                  <c:v>6802.6055471155196</c:v>
                </c:pt>
                <c:pt idx="43">
                  <c:v>1398.8028631315501</c:v>
                </c:pt>
                <c:pt idx="44">
                  <c:v>1071.29949252908</c:v>
                </c:pt>
                <c:pt idx="45">
                  <c:v>14637.000125839801</c:v>
                </c:pt>
                <c:pt idx="46">
                  <c:v>7320.7815893671004</c:v>
                </c:pt>
                <c:pt idx="47">
                  <c:v>6619.2164830547199</c:v>
                </c:pt>
                <c:pt idx="48">
                  <c:v>4011.4398600836598</c:v>
                </c:pt>
                <c:pt idx="49">
                  <c:v>1752.7162899739301</c:v>
                </c:pt>
                <c:pt idx="50">
                  <c:v>94.617952556534703</c:v>
                </c:pt>
                <c:pt idx="51">
                  <c:v>1673.7866092362599</c:v>
                </c:pt>
                <c:pt idx="52">
                  <c:v>348.79439645717201</c:v>
                </c:pt>
                <c:pt idx="53">
                  <c:v>758.70503832184102</c:v>
                </c:pt>
                <c:pt idx="54">
                  <c:v>554.84704074692502</c:v>
                </c:pt>
                <c:pt idx="55">
                  <c:v>391.13223829758999</c:v>
                </c:pt>
                <c:pt idx="56">
                  <c:v>44.410980163913599</c:v>
                </c:pt>
                <c:pt idx="57">
                  <c:v>166.05542816514799</c:v>
                </c:pt>
                <c:pt idx="58">
                  <c:v>38.989176121739199</c:v>
                </c:pt>
                <c:pt idx="59">
                  <c:v>17983.493081929199</c:v>
                </c:pt>
                <c:pt idx="60">
                  <c:v>20020.802134867699</c:v>
                </c:pt>
                <c:pt idx="61">
                  <c:v>3563.2178325148602</c:v>
                </c:pt>
                <c:pt idx="62">
                  <c:v>974.00501234037097</c:v>
                </c:pt>
                <c:pt idx="63">
                  <c:v>1055.96503073794</c:v>
                </c:pt>
                <c:pt idx="64">
                  <c:v>187.95163696489601</c:v>
                </c:pt>
                <c:pt idx="65">
                  <c:v>2421.37981885723</c:v>
                </c:pt>
                <c:pt idx="66">
                  <c:v>242.43597702783799</c:v>
                </c:pt>
                <c:pt idx="67">
                  <c:v>105.251631596642</c:v>
                </c:pt>
                <c:pt idx="68">
                  <c:v>1584.77509167369</c:v>
                </c:pt>
                <c:pt idx="69">
                  <c:v>2414.0782039826499</c:v>
                </c:pt>
                <c:pt idx="70">
                  <c:v>258.47620361888698</c:v>
                </c:pt>
                <c:pt idx="71">
                  <c:v>1611.04401234588</c:v>
                </c:pt>
                <c:pt idx="76">
                  <c:v>1.35259114734039</c:v>
                </c:pt>
                <c:pt idx="77">
                  <c:v>166.256414623257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EFE-4155-B903-8D95A217B62A}"/>
            </c:ext>
          </c:extLst>
        </c:ser>
        <c:ser>
          <c:idx val="6"/>
          <c:order val="6"/>
          <c:tx>
            <c:strRef>
              <c:f>PivotSinceAug14!$H$3:$H$4</c:f>
              <c:strCache>
                <c:ptCount val="1"/>
                <c:pt idx="0">
                  <c:v>BluejayWolf (YOSE)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lumMod val="60000"/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PivotSinceAug14!$A$5:$A$84</c:f>
              <c:strCache>
                <c:ptCount val="79"/>
                <c:pt idx="0">
                  <c:v>7/21/2020</c:v>
                </c:pt>
                <c:pt idx="1">
                  <c:v>7/27/2020</c:v>
                </c:pt>
                <c:pt idx="2">
                  <c:v>7/28/2020</c:v>
                </c:pt>
                <c:pt idx="3">
                  <c:v>7/29/2020</c:v>
                </c:pt>
                <c:pt idx="4">
                  <c:v>7/30/2020</c:v>
                </c:pt>
                <c:pt idx="5">
                  <c:v>7/31/2020</c:v>
                </c:pt>
                <c:pt idx="6">
                  <c:v>8/1/2020</c:v>
                </c:pt>
                <c:pt idx="7">
                  <c:v>8/2/2020</c:v>
                </c:pt>
                <c:pt idx="8">
                  <c:v>8/4/2020</c:v>
                </c:pt>
                <c:pt idx="9">
                  <c:v>8/6/2020</c:v>
                </c:pt>
                <c:pt idx="10">
                  <c:v>8/8/2020</c:v>
                </c:pt>
                <c:pt idx="11">
                  <c:v>8/9/2020</c:v>
                </c:pt>
                <c:pt idx="12">
                  <c:v>8/10/2020</c:v>
                </c:pt>
                <c:pt idx="13">
                  <c:v>8/11/2020</c:v>
                </c:pt>
                <c:pt idx="14">
                  <c:v>8/12/2020</c:v>
                </c:pt>
                <c:pt idx="15">
                  <c:v>8/14/2020</c:v>
                </c:pt>
                <c:pt idx="16">
                  <c:v>8/15/2020</c:v>
                </c:pt>
                <c:pt idx="17">
                  <c:v>8/16/2020</c:v>
                </c:pt>
                <c:pt idx="18">
                  <c:v>8/17/2020</c:v>
                </c:pt>
                <c:pt idx="19">
                  <c:v>8/18/2020</c:v>
                </c:pt>
                <c:pt idx="20">
                  <c:v>8/19/2020</c:v>
                </c:pt>
                <c:pt idx="21">
                  <c:v>8/20/2020</c:v>
                </c:pt>
                <c:pt idx="22">
                  <c:v>8/21/2020</c:v>
                </c:pt>
                <c:pt idx="23">
                  <c:v>8/22/2020</c:v>
                </c:pt>
                <c:pt idx="24">
                  <c:v>8/23/2020</c:v>
                </c:pt>
                <c:pt idx="25">
                  <c:v>8/24/2020</c:v>
                </c:pt>
                <c:pt idx="26">
                  <c:v>8/25/2020</c:v>
                </c:pt>
                <c:pt idx="27">
                  <c:v>8/26/2020</c:v>
                </c:pt>
                <c:pt idx="28">
                  <c:v>8/27/2020</c:v>
                </c:pt>
                <c:pt idx="29">
                  <c:v>8/28/2020</c:v>
                </c:pt>
                <c:pt idx="30">
                  <c:v>8/29/2020</c:v>
                </c:pt>
                <c:pt idx="31">
                  <c:v>8/30/2020</c:v>
                </c:pt>
                <c:pt idx="32">
                  <c:v>8/31/2020</c:v>
                </c:pt>
                <c:pt idx="33">
                  <c:v>9/1/2020</c:v>
                </c:pt>
                <c:pt idx="34">
                  <c:v>9/2/2020</c:v>
                </c:pt>
                <c:pt idx="35">
                  <c:v>9/3/2020</c:v>
                </c:pt>
                <c:pt idx="36">
                  <c:v>9/4/2020</c:v>
                </c:pt>
                <c:pt idx="37">
                  <c:v>9/5/2020</c:v>
                </c:pt>
                <c:pt idx="38">
                  <c:v>9/6/2020</c:v>
                </c:pt>
                <c:pt idx="39">
                  <c:v>9/7/2020</c:v>
                </c:pt>
                <c:pt idx="40">
                  <c:v>9/8/2020</c:v>
                </c:pt>
                <c:pt idx="41">
                  <c:v>9/9/2020</c:v>
                </c:pt>
                <c:pt idx="42">
                  <c:v>9/10/2020</c:v>
                </c:pt>
                <c:pt idx="43">
                  <c:v>9/11/2020</c:v>
                </c:pt>
                <c:pt idx="44">
                  <c:v>9/12/2020</c:v>
                </c:pt>
                <c:pt idx="45">
                  <c:v>9/13/2020</c:v>
                </c:pt>
                <c:pt idx="46">
                  <c:v>9/14/2020</c:v>
                </c:pt>
                <c:pt idx="47">
                  <c:v>9/15/2020</c:v>
                </c:pt>
                <c:pt idx="48">
                  <c:v>9/16/2020</c:v>
                </c:pt>
                <c:pt idx="49">
                  <c:v>9/17/2020</c:v>
                </c:pt>
                <c:pt idx="50">
                  <c:v>9/18/2020</c:v>
                </c:pt>
                <c:pt idx="51">
                  <c:v>9/19/2020</c:v>
                </c:pt>
                <c:pt idx="52">
                  <c:v>9/20/2020</c:v>
                </c:pt>
                <c:pt idx="53">
                  <c:v>9/21/2020</c:v>
                </c:pt>
                <c:pt idx="54">
                  <c:v>9/22/2020</c:v>
                </c:pt>
                <c:pt idx="55">
                  <c:v>9/23/2020</c:v>
                </c:pt>
                <c:pt idx="56">
                  <c:v>9/24/2020</c:v>
                </c:pt>
                <c:pt idx="57">
                  <c:v>9/25/2020</c:v>
                </c:pt>
                <c:pt idx="58">
                  <c:v>9/26/2020</c:v>
                </c:pt>
                <c:pt idx="59">
                  <c:v>9/27/2020</c:v>
                </c:pt>
                <c:pt idx="60">
                  <c:v>9/28/2020</c:v>
                </c:pt>
                <c:pt idx="61">
                  <c:v>9/29/2020</c:v>
                </c:pt>
                <c:pt idx="62">
                  <c:v>9/30/2020</c:v>
                </c:pt>
                <c:pt idx="63">
                  <c:v>10/1/2020</c:v>
                </c:pt>
                <c:pt idx="64">
                  <c:v>10/2/2020</c:v>
                </c:pt>
                <c:pt idx="65">
                  <c:v>10/3/2020</c:v>
                </c:pt>
                <c:pt idx="66">
                  <c:v>10/4/2020</c:v>
                </c:pt>
                <c:pt idx="67">
                  <c:v>10/5/2020</c:v>
                </c:pt>
                <c:pt idx="68">
                  <c:v>10/6/2020</c:v>
                </c:pt>
                <c:pt idx="69">
                  <c:v>10/7/2020</c:v>
                </c:pt>
                <c:pt idx="70">
                  <c:v>10/8/2020</c:v>
                </c:pt>
                <c:pt idx="71">
                  <c:v>10/9/2020</c:v>
                </c:pt>
                <c:pt idx="72">
                  <c:v>10/10/2020</c:v>
                </c:pt>
                <c:pt idx="73">
                  <c:v>10/11/2020</c:v>
                </c:pt>
                <c:pt idx="74">
                  <c:v>10/12/2020</c:v>
                </c:pt>
                <c:pt idx="75">
                  <c:v>10/13/2020</c:v>
                </c:pt>
                <c:pt idx="76">
                  <c:v>10/14/2020</c:v>
                </c:pt>
                <c:pt idx="77">
                  <c:v>10/15/2020</c:v>
                </c:pt>
                <c:pt idx="78">
                  <c:v>10/16/2020</c:v>
                </c:pt>
              </c:strCache>
            </c:strRef>
          </c:cat>
          <c:val>
            <c:numRef>
              <c:f>PivotSinceAug14!$H$5:$H$84</c:f>
              <c:numCache>
                <c:formatCode>_-* #,##0_-;\-* #,##0_-;_-* "-"??_-;_-@_-</c:formatCode>
                <c:ptCount val="79"/>
                <c:pt idx="36">
                  <c:v>2.76539493047173</c:v>
                </c:pt>
                <c:pt idx="39">
                  <c:v>141.62625150327599</c:v>
                </c:pt>
                <c:pt idx="40">
                  <c:v>1171.82347861792</c:v>
                </c:pt>
                <c:pt idx="41">
                  <c:v>24.777007512249401</c:v>
                </c:pt>
                <c:pt idx="42">
                  <c:v>0.30477751506032402</c:v>
                </c:pt>
                <c:pt idx="43">
                  <c:v>24.316327915474702</c:v>
                </c:pt>
                <c:pt idx="44">
                  <c:v>45.808852902109201</c:v>
                </c:pt>
                <c:pt idx="45">
                  <c:v>0.36274673853734302</c:v>
                </c:pt>
                <c:pt idx="47">
                  <c:v>9.87233243494987</c:v>
                </c:pt>
                <c:pt idx="48">
                  <c:v>16.905051979474901</c:v>
                </c:pt>
                <c:pt idx="59">
                  <c:v>6.5421769650071298</c:v>
                </c:pt>
                <c:pt idx="60">
                  <c:v>23.5974220252759</c:v>
                </c:pt>
                <c:pt idx="61">
                  <c:v>239.77032339599899</c:v>
                </c:pt>
                <c:pt idx="62">
                  <c:v>137.56972427894999</c:v>
                </c:pt>
                <c:pt idx="63">
                  <c:v>42.028360058863399</c:v>
                </c:pt>
                <c:pt idx="67">
                  <c:v>0.60823755904253196</c:v>
                </c:pt>
                <c:pt idx="68">
                  <c:v>1.6139155960471101</c:v>
                </c:pt>
                <c:pt idx="75">
                  <c:v>5.5115549750050898E-3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EFE-4155-B903-8D95A217B62A}"/>
            </c:ext>
          </c:extLst>
        </c:ser>
        <c:ser>
          <c:idx val="7"/>
          <c:order val="7"/>
          <c:tx>
            <c:strRef>
              <c:f>PivotSinceAug14!$I$3:$I$4</c:f>
              <c:strCache>
                <c:ptCount val="1"/>
                <c:pt idx="0">
                  <c:v>CZU Complex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lumMod val="60000"/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PivotSinceAug14!$A$5:$A$84</c:f>
              <c:strCache>
                <c:ptCount val="79"/>
                <c:pt idx="0">
                  <c:v>7/21/2020</c:v>
                </c:pt>
                <c:pt idx="1">
                  <c:v>7/27/2020</c:v>
                </c:pt>
                <c:pt idx="2">
                  <c:v>7/28/2020</c:v>
                </c:pt>
                <c:pt idx="3">
                  <c:v>7/29/2020</c:v>
                </c:pt>
                <c:pt idx="4">
                  <c:v>7/30/2020</c:v>
                </c:pt>
                <c:pt idx="5">
                  <c:v>7/31/2020</c:v>
                </c:pt>
                <c:pt idx="6">
                  <c:v>8/1/2020</c:v>
                </c:pt>
                <c:pt idx="7">
                  <c:v>8/2/2020</c:v>
                </c:pt>
                <c:pt idx="8">
                  <c:v>8/4/2020</c:v>
                </c:pt>
                <c:pt idx="9">
                  <c:v>8/6/2020</c:v>
                </c:pt>
                <c:pt idx="10">
                  <c:v>8/8/2020</c:v>
                </c:pt>
                <c:pt idx="11">
                  <c:v>8/9/2020</c:v>
                </c:pt>
                <c:pt idx="12">
                  <c:v>8/10/2020</c:v>
                </c:pt>
                <c:pt idx="13">
                  <c:v>8/11/2020</c:v>
                </c:pt>
                <c:pt idx="14">
                  <c:v>8/12/2020</c:v>
                </c:pt>
                <c:pt idx="15">
                  <c:v>8/14/2020</c:v>
                </c:pt>
                <c:pt idx="16">
                  <c:v>8/15/2020</c:v>
                </c:pt>
                <c:pt idx="17">
                  <c:v>8/16/2020</c:v>
                </c:pt>
                <c:pt idx="18">
                  <c:v>8/17/2020</c:v>
                </c:pt>
                <c:pt idx="19">
                  <c:v>8/18/2020</c:v>
                </c:pt>
                <c:pt idx="20">
                  <c:v>8/19/2020</c:v>
                </c:pt>
                <c:pt idx="21">
                  <c:v>8/20/2020</c:v>
                </c:pt>
                <c:pt idx="22">
                  <c:v>8/21/2020</c:v>
                </c:pt>
                <c:pt idx="23">
                  <c:v>8/22/2020</c:v>
                </c:pt>
                <c:pt idx="24">
                  <c:v>8/23/2020</c:v>
                </c:pt>
                <c:pt idx="25">
                  <c:v>8/24/2020</c:v>
                </c:pt>
                <c:pt idx="26">
                  <c:v>8/25/2020</c:v>
                </c:pt>
                <c:pt idx="27">
                  <c:v>8/26/2020</c:v>
                </c:pt>
                <c:pt idx="28">
                  <c:v>8/27/2020</c:v>
                </c:pt>
                <c:pt idx="29">
                  <c:v>8/28/2020</c:v>
                </c:pt>
                <c:pt idx="30">
                  <c:v>8/29/2020</c:v>
                </c:pt>
                <c:pt idx="31">
                  <c:v>8/30/2020</c:v>
                </c:pt>
                <c:pt idx="32">
                  <c:v>8/31/2020</c:v>
                </c:pt>
                <c:pt idx="33">
                  <c:v>9/1/2020</c:v>
                </c:pt>
                <c:pt idx="34">
                  <c:v>9/2/2020</c:v>
                </c:pt>
                <c:pt idx="35">
                  <c:v>9/3/2020</c:v>
                </c:pt>
                <c:pt idx="36">
                  <c:v>9/4/2020</c:v>
                </c:pt>
                <c:pt idx="37">
                  <c:v>9/5/2020</c:v>
                </c:pt>
                <c:pt idx="38">
                  <c:v>9/6/2020</c:v>
                </c:pt>
                <c:pt idx="39">
                  <c:v>9/7/2020</c:v>
                </c:pt>
                <c:pt idx="40">
                  <c:v>9/8/2020</c:v>
                </c:pt>
                <c:pt idx="41">
                  <c:v>9/9/2020</c:v>
                </c:pt>
                <c:pt idx="42">
                  <c:v>9/10/2020</c:v>
                </c:pt>
                <c:pt idx="43">
                  <c:v>9/11/2020</c:v>
                </c:pt>
                <c:pt idx="44">
                  <c:v>9/12/2020</c:v>
                </c:pt>
                <c:pt idx="45">
                  <c:v>9/13/2020</c:v>
                </c:pt>
                <c:pt idx="46">
                  <c:v>9/14/2020</c:v>
                </c:pt>
                <c:pt idx="47">
                  <c:v>9/15/2020</c:v>
                </c:pt>
                <c:pt idx="48">
                  <c:v>9/16/2020</c:v>
                </c:pt>
                <c:pt idx="49">
                  <c:v>9/17/2020</c:v>
                </c:pt>
                <c:pt idx="50">
                  <c:v>9/18/2020</c:v>
                </c:pt>
                <c:pt idx="51">
                  <c:v>9/19/2020</c:v>
                </c:pt>
                <c:pt idx="52">
                  <c:v>9/20/2020</c:v>
                </c:pt>
                <c:pt idx="53">
                  <c:v>9/21/2020</c:v>
                </c:pt>
                <c:pt idx="54">
                  <c:v>9/22/2020</c:v>
                </c:pt>
                <c:pt idx="55">
                  <c:v>9/23/2020</c:v>
                </c:pt>
                <c:pt idx="56">
                  <c:v>9/24/2020</c:v>
                </c:pt>
                <c:pt idx="57">
                  <c:v>9/25/2020</c:v>
                </c:pt>
                <c:pt idx="58">
                  <c:v>9/26/2020</c:v>
                </c:pt>
                <c:pt idx="59">
                  <c:v>9/27/2020</c:v>
                </c:pt>
                <c:pt idx="60">
                  <c:v>9/28/2020</c:v>
                </c:pt>
                <c:pt idx="61">
                  <c:v>9/29/2020</c:v>
                </c:pt>
                <c:pt idx="62">
                  <c:v>9/30/2020</c:v>
                </c:pt>
                <c:pt idx="63">
                  <c:v>10/1/2020</c:v>
                </c:pt>
                <c:pt idx="64">
                  <c:v>10/2/2020</c:v>
                </c:pt>
                <c:pt idx="65">
                  <c:v>10/3/2020</c:v>
                </c:pt>
                <c:pt idx="66">
                  <c:v>10/4/2020</c:v>
                </c:pt>
                <c:pt idx="67">
                  <c:v>10/5/2020</c:v>
                </c:pt>
                <c:pt idx="68">
                  <c:v>10/6/2020</c:v>
                </c:pt>
                <c:pt idx="69">
                  <c:v>10/7/2020</c:v>
                </c:pt>
                <c:pt idx="70">
                  <c:v>10/8/2020</c:v>
                </c:pt>
                <c:pt idx="71">
                  <c:v>10/9/2020</c:v>
                </c:pt>
                <c:pt idx="72">
                  <c:v>10/10/2020</c:v>
                </c:pt>
                <c:pt idx="73">
                  <c:v>10/11/2020</c:v>
                </c:pt>
                <c:pt idx="74">
                  <c:v>10/12/2020</c:v>
                </c:pt>
                <c:pt idx="75">
                  <c:v>10/13/2020</c:v>
                </c:pt>
                <c:pt idx="76">
                  <c:v>10/14/2020</c:v>
                </c:pt>
                <c:pt idx="77">
                  <c:v>10/15/2020</c:v>
                </c:pt>
                <c:pt idx="78">
                  <c:v>10/16/2020</c:v>
                </c:pt>
              </c:strCache>
            </c:strRef>
          </c:cat>
          <c:val>
            <c:numRef>
              <c:f>PivotSinceAug14!$I$5:$I$84</c:f>
              <c:numCache>
                <c:formatCode>_-* #,##0_-;\-* #,##0_-;_-* "-"??_-;_-@_-</c:formatCode>
                <c:ptCount val="79"/>
                <c:pt idx="18">
                  <c:v>0.26298368469496203</c:v>
                </c:pt>
                <c:pt idx="19">
                  <c:v>131.18124961612</c:v>
                </c:pt>
                <c:pt idx="20">
                  <c:v>297.32189719076001</c:v>
                </c:pt>
                <c:pt idx="21">
                  <c:v>5.0962482757100203</c:v>
                </c:pt>
                <c:pt idx="22">
                  <c:v>0.64534050937790999</c:v>
                </c:pt>
                <c:pt idx="23">
                  <c:v>0.19626602291704501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EFE-4155-B903-8D95A217B62A}"/>
            </c:ext>
          </c:extLst>
        </c:ser>
        <c:ser>
          <c:idx val="8"/>
          <c:order val="8"/>
          <c:tx>
            <c:strRef>
              <c:f>PivotSinceAug14!$J$3:$J$4</c:f>
              <c:strCache>
                <c:ptCount val="1"/>
                <c:pt idx="0">
                  <c:v>Fork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tint val="100000"/>
                    <a:shade val="100000"/>
                    <a:satMod val="130000"/>
                  </a:schemeClr>
                </a:gs>
                <a:gs pos="100000">
                  <a:schemeClr val="accent3">
                    <a:lumMod val="60000"/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PivotSinceAug14!$A$5:$A$84</c:f>
              <c:strCache>
                <c:ptCount val="79"/>
                <c:pt idx="0">
                  <c:v>7/21/2020</c:v>
                </c:pt>
                <c:pt idx="1">
                  <c:v>7/27/2020</c:v>
                </c:pt>
                <c:pt idx="2">
                  <c:v>7/28/2020</c:v>
                </c:pt>
                <c:pt idx="3">
                  <c:v>7/29/2020</c:v>
                </c:pt>
                <c:pt idx="4">
                  <c:v>7/30/2020</c:v>
                </c:pt>
                <c:pt idx="5">
                  <c:v>7/31/2020</c:v>
                </c:pt>
                <c:pt idx="6">
                  <c:v>8/1/2020</c:v>
                </c:pt>
                <c:pt idx="7">
                  <c:v>8/2/2020</c:v>
                </c:pt>
                <c:pt idx="8">
                  <c:v>8/4/2020</c:v>
                </c:pt>
                <c:pt idx="9">
                  <c:v>8/6/2020</c:v>
                </c:pt>
                <c:pt idx="10">
                  <c:v>8/8/2020</c:v>
                </c:pt>
                <c:pt idx="11">
                  <c:v>8/9/2020</c:v>
                </c:pt>
                <c:pt idx="12">
                  <c:v>8/10/2020</c:v>
                </c:pt>
                <c:pt idx="13">
                  <c:v>8/11/2020</c:v>
                </c:pt>
                <c:pt idx="14">
                  <c:v>8/12/2020</c:v>
                </c:pt>
                <c:pt idx="15">
                  <c:v>8/14/2020</c:v>
                </c:pt>
                <c:pt idx="16">
                  <c:v>8/15/2020</c:v>
                </c:pt>
                <c:pt idx="17">
                  <c:v>8/16/2020</c:v>
                </c:pt>
                <c:pt idx="18">
                  <c:v>8/17/2020</c:v>
                </c:pt>
                <c:pt idx="19">
                  <c:v>8/18/2020</c:v>
                </c:pt>
                <c:pt idx="20">
                  <c:v>8/19/2020</c:v>
                </c:pt>
                <c:pt idx="21">
                  <c:v>8/20/2020</c:v>
                </c:pt>
                <c:pt idx="22">
                  <c:v>8/21/2020</c:v>
                </c:pt>
                <c:pt idx="23">
                  <c:v>8/22/2020</c:v>
                </c:pt>
                <c:pt idx="24">
                  <c:v>8/23/2020</c:v>
                </c:pt>
                <c:pt idx="25">
                  <c:v>8/24/2020</c:v>
                </c:pt>
                <c:pt idx="26">
                  <c:v>8/25/2020</c:v>
                </c:pt>
                <c:pt idx="27">
                  <c:v>8/26/2020</c:v>
                </c:pt>
                <c:pt idx="28">
                  <c:v>8/27/2020</c:v>
                </c:pt>
                <c:pt idx="29">
                  <c:v>8/28/2020</c:v>
                </c:pt>
                <c:pt idx="30">
                  <c:v>8/29/2020</c:v>
                </c:pt>
                <c:pt idx="31">
                  <c:v>8/30/2020</c:v>
                </c:pt>
                <c:pt idx="32">
                  <c:v>8/31/2020</c:v>
                </c:pt>
                <c:pt idx="33">
                  <c:v>9/1/2020</c:v>
                </c:pt>
                <c:pt idx="34">
                  <c:v>9/2/2020</c:v>
                </c:pt>
                <c:pt idx="35">
                  <c:v>9/3/2020</c:v>
                </c:pt>
                <c:pt idx="36">
                  <c:v>9/4/2020</c:v>
                </c:pt>
                <c:pt idx="37">
                  <c:v>9/5/2020</c:v>
                </c:pt>
                <c:pt idx="38">
                  <c:v>9/6/2020</c:v>
                </c:pt>
                <c:pt idx="39">
                  <c:v>9/7/2020</c:v>
                </c:pt>
                <c:pt idx="40">
                  <c:v>9/8/2020</c:v>
                </c:pt>
                <c:pt idx="41">
                  <c:v>9/9/2020</c:v>
                </c:pt>
                <c:pt idx="42">
                  <c:v>9/10/2020</c:v>
                </c:pt>
                <c:pt idx="43">
                  <c:v>9/11/2020</c:v>
                </c:pt>
                <c:pt idx="44">
                  <c:v>9/12/2020</c:v>
                </c:pt>
                <c:pt idx="45">
                  <c:v>9/13/2020</c:v>
                </c:pt>
                <c:pt idx="46">
                  <c:v>9/14/2020</c:v>
                </c:pt>
                <c:pt idx="47">
                  <c:v>9/15/2020</c:v>
                </c:pt>
                <c:pt idx="48">
                  <c:v>9/16/2020</c:v>
                </c:pt>
                <c:pt idx="49">
                  <c:v>9/17/2020</c:v>
                </c:pt>
                <c:pt idx="50">
                  <c:v>9/18/2020</c:v>
                </c:pt>
                <c:pt idx="51">
                  <c:v>9/19/2020</c:v>
                </c:pt>
                <c:pt idx="52">
                  <c:v>9/20/2020</c:v>
                </c:pt>
                <c:pt idx="53">
                  <c:v>9/21/2020</c:v>
                </c:pt>
                <c:pt idx="54">
                  <c:v>9/22/2020</c:v>
                </c:pt>
                <c:pt idx="55">
                  <c:v>9/23/2020</c:v>
                </c:pt>
                <c:pt idx="56">
                  <c:v>9/24/2020</c:v>
                </c:pt>
                <c:pt idx="57">
                  <c:v>9/25/2020</c:v>
                </c:pt>
                <c:pt idx="58">
                  <c:v>9/26/2020</c:v>
                </c:pt>
                <c:pt idx="59">
                  <c:v>9/27/2020</c:v>
                </c:pt>
                <c:pt idx="60">
                  <c:v>9/28/2020</c:v>
                </c:pt>
                <c:pt idx="61">
                  <c:v>9/29/2020</c:v>
                </c:pt>
                <c:pt idx="62">
                  <c:v>9/30/2020</c:v>
                </c:pt>
                <c:pt idx="63">
                  <c:v>10/1/2020</c:v>
                </c:pt>
                <c:pt idx="64">
                  <c:v>10/2/2020</c:v>
                </c:pt>
                <c:pt idx="65">
                  <c:v>10/3/2020</c:v>
                </c:pt>
                <c:pt idx="66">
                  <c:v>10/4/2020</c:v>
                </c:pt>
                <c:pt idx="67">
                  <c:v>10/5/2020</c:v>
                </c:pt>
                <c:pt idx="68">
                  <c:v>10/6/2020</c:v>
                </c:pt>
                <c:pt idx="69">
                  <c:v>10/7/2020</c:v>
                </c:pt>
                <c:pt idx="70">
                  <c:v>10/8/2020</c:v>
                </c:pt>
                <c:pt idx="71">
                  <c:v>10/9/2020</c:v>
                </c:pt>
                <c:pt idx="72">
                  <c:v>10/10/2020</c:v>
                </c:pt>
                <c:pt idx="73">
                  <c:v>10/11/2020</c:v>
                </c:pt>
                <c:pt idx="74">
                  <c:v>10/12/2020</c:v>
                </c:pt>
                <c:pt idx="75">
                  <c:v>10/13/2020</c:v>
                </c:pt>
                <c:pt idx="76">
                  <c:v>10/14/2020</c:v>
                </c:pt>
                <c:pt idx="77">
                  <c:v>10/15/2020</c:v>
                </c:pt>
                <c:pt idx="78">
                  <c:v>10/16/2020</c:v>
                </c:pt>
              </c:strCache>
            </c:strRef>
          </c:cat>
          <c:val>
            <c:numRef>
              <c:f>PivotSinceAug14!$J$5:$J$84</c:f>
              <c:numCache>
                <c:formatCode>_-* #,##0_-;\-* #,##0_-;_-* "-"??_-;_-@_-</c:formatCode>
                <c:ptCount val="79"/>
                <c:pt idx="40">
                  <c:v>435.962181539597</c:v>
                </c:pt>
                <c:pt idx="41">
                  <c:v>9.94345546939158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EFE-4155-B903-8D95A217B62A}"/>
            </c:ext>
          </c:extLst>
        </c:ser>
        <c:ser>
          <c:idx val="9"/>
          <c:order val="9"/>
          <c:tx>
            <c:strRef>
              <c:f>PivotSinceAug14!$K$3:$K$4</c:f>
              <c:strCache>
                <c:ptCount val="1"/>
                <c:pt idx="0">
                  <c:v>Fox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100000"/>
                    <a:shade val="100000"/>
                    <a:satMod val="130000"/>
                  </a:schemeClr>
                </a:gs>
                <a:gs pos="100000">
                  <a:schemeClr val="accent4">
                    <a:lumMod val="60000"/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PivotSinceAug14!$A$5:$A$84</c:f>
              <c:strCache>
                <c:ptCount val="79"/>
                <c:pt idx="0">
                  <c:v>7/21/2020</c:v>
                </c:pt>
                <c:pt idx="1">
                  <c:v>7/27/2020</c:v>
                </c:pt>
                <c:pt idx="2">
                  <c:v>7/28/2020</c:v>
                </c:pt>
                <c:pt idx="3">
                  <c:v>7/29/2020</c:v>
                </c:pt>
                <c:pt idx="4">
                  <c:v>7/30/2020</c:v>
                </c:pt>
                <c:pt idx="5">
                  <c:v>7/31/2020</c:v>
                </c:pt>
                <c:pt idx="6">
                  <c:v>8/1/2020</c:v>
                </c:pt>
                <c:pt idx="7">
                  <c:v>8/2/2020</c:v>
                </c:pt>
                <c:pt idx="8">
                  <c:v>8/4/2020</c:v>
                </c:pt>
                <c:pt idx="9">
                  <c:v>8/6/2020</c:v>
                </c:pt>
                <c:pt idx="10">
                  <c:v>8/8/2020</c:v>
                </c:pt>
                <c:pt idx="11">
                  <c:v>8/9/2020</c:v>
                </c:pt>
                <c:pt idx="12">
                  <c:v>8/10/2020</c:v>
                </c:pt>
                <c:pt idx="13">
                  <c:v>8/11/2020</c:v>
                </c:pt>
                <c:pt idx="14">
                  <c:v>8/12/2020</c:v>
                </c:pt>
                <c:pt idx="15">
                  <c:v>8/14/2020</c:v>
                </c:pt>
                <c:pt idx="16">
                  <c:v>8/15/2020</c:v>
                </c:pt>
                <c:pt idx="17">
                  <c:v>8/16/2020</c:v>
                </c:pt>
                <c:pt idx="18">
                  <c:v>8/17/2020</c:v>
                </c:pt>
                <c:pt idx="19">
                  <c:v>8/18/2020</c:v>
                </c:pt>
                <c:pt idx="20">
                  <c:v>8/19/2020</c:v>
                </c:pt>
                <c:pt idx="21">
                  <c:v>8/20/2020</c:v>
                </c:pt>
                <c:pt idx="22">
                  <c:v>8/21/2020</c:v>
                </c:pt>
                <c:pt idx="23">
                  <c:v>8/22/2020</c:v>
                </c:pt>
                <c:pt idx="24">
                  <c:v>8/23/2020</c:v>
                </c:pt>
                <c:pt idx="25">
                  <c:v>8/24/2020</c:v>
                </c:pt>
                <c:pt idx="26">
                  <c:v>8/25/2020</c:v>
                </c:pt>
                <c:pt idx="27">
                  <c:v>8/26/2020</c:v>
                </c:pt>
                <c:pt idx="28">
                  <c:v>8/27/2020</c:v>
                </c:pt>
                <c:pt idx="29">
                  <c:v>8/28/2020</c:v>
                </c:pt>
                <c:pt idx="30">
                  <c:v>8/29/2020</c:v>
                </c:pt>
                <c:pt idx="31">
                  <c:v>8/30/2020</c:v>
                </c:pt>
                <c:pt idx="32">
                  <c:v>8/31/2020</c:v>
                </c:pt>
                <c:pt idx="33">
                  <c:v>9/1/2020</c:v>
                </c:pt>
                <c:pt idx="34">
                  <c:v>9/2/2020</c:v>
                </c:pt>
                <c:pt idx="35">
                  <c:v>9/3/2020</c:v>
                </c:pt>
                <c:pt idx="36">
                  <c:v>9/4/2020</c:v>
                </c:pt>
                <c:pt idx="37">
                  <c:v>9/5/2020</c:v>
                </c:pt>
                <c:pt idx="38">
                  <c:v>9/6/2020</c:v>
                </c:pt>
                <c:pt idx="39">
                  <c:v>9/7/2020</c:v>
                </c:pt>
                <c:pt idx="40">
                  <c:v>9/8/2020</c:v>
                </c:pt>
                <c:pt idx="41">
                  <c:v>9/9/2020</c:v>
                </c:pt>
                <c:pt idx="42">
                  <c:v>9/10/2020</c:v>
                </c:pt>
                <c:pt idx="43">
                  <c:v>9/11/2020</c:v>
                </c:pt>
                <c:pt idx="44">
                  <c:v>9/12/2020</c:v>
                </c:pt>
                <c:pt idx="45">
                  <c:v>9/13/2020</c:v>
                </c:pt>
                <c:pt idx="46">
                  <c:v>9/14/2020</c:v>
                </c:pt>
                <c:pt idx="47">
                  <c:v>9/15/2020</c:v>
                </c:pt>
                <c:pt idx="48">
                  <c:v>9/16/2020</c:v>
                </c:pt>
                <c:pt idx="49">
                  <c:v>9/17/2020</c:v>
                </c:pt>
                <c:pt idx="50">
                  <c:v>9/18/2020</c:v>
                </c:pt>
                <c:pt idx="51">
                  <c:v>9/19/2020</c:v>
                </c:pt>
                <c:pt idx="52">
                  <c:v>9/20/2020</c:v>
                </c:pt>
                <c:pt idx="53">
                  <c:v>9/21/2020</c:v>
                </c:pt>
                <c:pt idx="54">
                  <c:v>9/22/2020</c:v>
                </c:pt>
                <c:pt idx="55">
                  <c:v>9/23/2020</c:v>
                </c:pt>
                <c:pt idx="56">
                  <c:v>9/24/2020</c:v>
                </c:pt>
                <c:pt idx="57">
                  <c:v>9/25/2020</c:v>
                </c:pt>
                <c:pt idx="58">
                  <c:v>9/26/2020</c:v>
                </c:pt>
                <c:pt idx="59">
                  <c:v>9/27/2020</c:v>
                </c:pt>
                <c:pt idx="60">
                  <c:v>9/28/2020</c:v>
                </c:pt>
                <c:pt idx="61">
                  <c:v>9/29/2020</c:v>
                </c:pt>
                <c:pt idx="62">
                  <c:v>9/30/2020</c:v>
                </c:pt>
                <c:pt idx="63">
                  <c:v>10/1/2020</c:v>
                </c:pt>
                <c:pt idx="64">
                  <c:v>10/2/2020</c:v>
                </c:pt>
                <c:pt idx="65">
                  <c:v>10/3/2020</c:v>
                </c:pt>
                <c:pt idx="66">
                  <c:v>10/4/2020</c:v>
                </c:pt>
                <c:pt idx="67">
                  <c:v>10/5/2020</c:v>
                </c:pt>
                <c:pt idx="68">
                  <c:v>10/6/2020</c:v>
                </c:pt>
                <c:pt idx="69">
                  <c:v>10/7/2020</c:v>
                </c:pt>
                <c:pt idx="70">
                  <c:v>10/8/2020</c:v>
                </c:pt>
                <c:pt idx="71">
                  <c:v>10/9/2020</c:v>
                </c:pt>
                <c:pt idx="72">
                  <c:v>10/10/2020</c:v>
                </c:pt>
                <c:pt idx="73">
                  <c:v>10/11/2020</c:v>
                </c:pt>
                <c:pt idx="74">
                  <c:v>10/12/2020</c:v>
                </c:pt>
                <c:pt idx="75">
                  <c:v>10/13/2020</c:v>
                </c:pt>
                <c:pt idx="76">
                  <c:v>10/14/2020</c:v>
                </c:pt>
                <c:pt idx="77">
                  <c:v>10/15/2020</c:v>
                </c:pt>
                <c:pt idx="78">
                  <c:v>10/16/2020</c:v>
                </c:pt>
              </c:strCache>
            </c:strRef>
          </c:cat>
          <c:val>
            <c:numRef>
              <c:f>PivotSinceAug14!$K$5:$K$84</c:f>
              <c:numCache>
                <c:formatCode>_-* #,##0_-;\-* #,##0_-;_-* "-"??_-;_-@_-</c:formatCode>
                <c:ptCount val="79"/>
                <c:pt idx="47">
                  <c:v>100.843299878194</c:v>
                </c:pt>
                <c:pt idx="48">
                  <c:v>15.8880978653747</c:v>
                </c:pt>
                <c:pt idx="49">
                  <c:v>4.5096086829036999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EFE-4155-B903-8D95A217B62A}"/>
            </c:ext>
          </c:extLst>
        </c:ser>
        <c:ser>
          <c:idx val="10"/>
          <c:order val="10"/>
          <c:tx>
            <c:strRef>
              <c:f>PivotSinceAug14!$L$3:$L$4</c:f>
              <c:strCache>
                <c:ptCount val="1"/>
                <c:pt idx="0">
                  <c:v>Glass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100000"/>
                    <a:shade val="100000"/>
                    <a:satMod val="130000"/>
                  </a:schemeClr>
                </a:gs>
                <a:gs pos="100000">
                  <a:schemeClr val="accent5">
                    <a:lumMod val="60000"/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PivotSinceAug14!$A$5:$A$84</c:f>
              <c:strCache>
                <c:ptCount val="79"/>
                <c:pt idx="0">
                  <c:v>7/21/2020</c:v>
                </c:pt>
                <c:pt idx="1">
                  <c:v>7/27/2020</c:v>
                </c:pt>
                <c:pt idx="2">
                  <c:v>7/28/2020</c:v>
                </c:pt>
                <c:pt idx="3">
                  <c:v>7/29/2020</c:v>
                </c:pt>
                <c:pt idx="4">
                  <c:v>7/30/2020</c:v>
                </c:pt>
                <c:pt idx="5">
                  <c:v>7/31/2020</c:v>
                </c:pt>
                <c:pt idx="6">
                  <c:v>8/1/2020</c:v>
                </c:pt>
                <c:pt idx="7">
                  <c:v>8/2/2020</c:v>
                </c:pt>
                <c:pt idx="8">
                  <c:v>8/4/2020</c:v>
                </c:pt>
                <c:pt idx="9">
                  <c:v>8/6/2020</c:v>
                </c:pt>
                <c:pt idx="10">
                  <c:v>8/8/2020</c:v>
                </c:pt>
                <c:pt idx="11">
                  <c:v>8/9/2020</c:v>
                </c:pt>
                <c:pt idx="12">
                  <c:v>8/10/2020</c:v>
                </c:pt>
                <c:pt idx="13">
                  <c:v>8/11/2020</c:v>
                </c:pt>
                <c:pt idx="14">
                  <c:v>8/12/2020</c:v>
                </c:pt>
                <c:pt idx="15">
                  <c:v>8/14/2020</c:v>
                </c:pt>
                <c:pt idx="16">
                  <c:v>8/15/2020</c:v>
                </c:pt>
                <c:pt idx="17">
                  <c:v>8/16/2020</c:v>
                </c:pt>
                <c:pt idx="18">
                  <c:v>8/17/2020</c:v>
                </c:pt>
                <c:pt idx="19">
                  <c:v>8/18/2020</c:v>
                </c:pt>
                <c:pt idx="20">
                  <c:v>8/19/2020</c:v>
                </c:pt>
                <c:pt idx="21">
                  <c:v>8/20/2020</c:v>
                </c:pt>
                <c:pt idx="22">
                  <c:v>8/21/2020</c:v>
                </c:pt>
                <c:pt idx="23">
                  <c:v>8/22/2020</c:v>
                </c:pt>
                <c:pt idx="24">
                  <c:v>8/23/2020</c:v>
                </c:pt>
                <c:pt idx="25">
                  <c:v>8/24/2020</c:v>
                </c:pt>
                <c:pt idx="26">
                  <c:v>8/25/2020</c:v>
                </c:pt>
                <c:pt idx="27">
                  <c:v>8/26/2020</c:v>
                </c:pt>
                <c:pt idx="28">
                  <c:v>8/27/2020</c:v>
                </c:pt>
                <c:pt idx="29">
                  <c:v>8/28/2020</c:v>
                </c:pt>
                <c:pt idx="30">
                  <c:v>8/29/2020</c:v>
                </c:pt>
                <c:pt idx="31">
                  <c:v>8/30/2020</c:v>
                </c:pt>
                <c:pt idx="32">
                  <c:v>8/31/2020</c:v>
                </c:pt>
                <c:pt idx="33">
                  <c:v>9/1/2020</c:v>
                </c:pt>
                <c:pt idx="34">
                  <c:v>9/2/2020</c:v>
                </c:pt>
                <c:pt idx="35">
                  <c:v>9/3/2020</c:v>
                </c:pt>
                <c:pt idx="36">
                  <c:v>9/4/2020</c:v>
                </c:pt>
                <c:pt idx="37">
                  <c:v>9/5/2020</c:v>
                </c:pt>
                <c:pt idx="38">
                  <c:v>9/6/2020</c:v>
                </c:pt>
                <c:pt idx="39">
                  <c:v>9/7/2020</c:v>
                </c:pt>
                <c:pt idx="40">
                  <c:v>9/8/2020</c:v>
                </c:pt>
                <c:pt idx="41">
                  <c:v>9/9/2020</c:v>
                </c:pt>
                <c:pt idx="42">
                  <c:v>9/10/2020</c:v>
                </c:pt>
                <c:pt idx="43">
                  <c:v>9/11/2020</c:v>
                </c:pt>
                <c:pt idx="44">
                  <c:v>9/12/2020</c:v>
                </c:pt>
                <c:pt idx="45">
                  <c:v>9/13/2020</c:v>
                </c:pt>
                <c:pt idx="46">
                  <c:v>9/14/2020</c:v>
                </c:pt>
                <c:pt idx="47">
                  <c:v>9/15/2020</c:v>
                </c:pt>
                <c:pt idx="48">
                  <c:v>9/16/2020</c:v>
                </c:pt>
                <c:pt idx="49">
                  <c:v>9/17/2020</c:v>
                </c:pt>
                <c:pt idx="50">
                  <c:v>9/18/2020</c:v>
                </c:pt>
                <c:pt idx="51">
                  <c:v>9/19/2020</c:v>
                </c:pt>
                <c:pt idx="52">
                  <c:v>9/20/2020</c:v>
                </c:pt>
                <c:pt idx="53">
                  <c:v>9/21/2020</c:v>
                </c:pt>
                <c:pt idx="54">
                  <c:v>9/22/2020</c:v>
                </c:pt>
                <c:pt idx="55">
                  <c:v>9/23/2020</c:v>
                </c:pt>
                <c:pt idx="56">
                  <c:v>9/24/2020</c:v>
                </c:pt>
                <c:pt idx="57">
                  <c:v>9/25/2020</c:v>
                </c:pt>
                <c:pt idx="58">
                  <c:v>9/26/2020</c:v>
                </c:pt>
                <c:pt idx="59">
                  <c:v>9/27/2020</c:v>
                </c:pt>
                <c:pt idx="60">
                  <c:v>9/28/2020</c:v>
                </c:pt>
                <c:pt idx="61">
                  <c:v>9/29/2020</c:v>
                </c:pt>
                <c:pt idx="62">
                  <c:v>9/30/2020</c:v>
                </c:pt>
                <c:pt idx="63">
                  <c:v>10/1/2020</c:v>
                </c:pt>
                <c:pt idx="64">
                  <c:v>10/2/2020</c:v>
                </c:pt>
                <c:pt idx="65">
                  <c:v>10/3/2020</c:v>
                </c:pt>
                <c:pt idx="66">
                  <c:v>10/4/2020</c:v>
                </c:pt>
                <c:pt idx="67">
                  <c:v>10/5/2020</c:v>
                </c:pt>
                <c:pt idx="68">
                  <c:v>10/6/2020</c:v>
                </c:pt>
                <c:pt idx="69">
                  <c:v>10/7/2020</c:v>
                </c:pt>
                <c:pt idx="70">
                  <c:v>10/8/2020</c:v>
                </c:pt>
                <c:pt idx="71">
                  <c:v>10/9/2020</c:v>
                </c:pt>
                <c:pt idx="72">
                  <c:v>10/10/2020</c:v>
                </c:pt>
                <c:pt idx="73">
                  <c:v>10/11/2020</c:v>
                </c:pt>
                <c:pt idx="74">
                  <c:v>10/12/2020</c:v>
                </c:pt>
                <c:pt idx="75">
                  <c:v>10/13/2020</c:v>
                </c:pt>
                <c:pt idx="76">
                  <c:v>10/14/2020</c:v>
                </c:pt>
                <c:pt idx="77">
                  <c:v>10/15/2020</c:v>
                </c:pt>
                <c:pt idx="78">
                  <c:v>10/16/2020</c:v>
                </c:pt>
              </c:strCache>
            </c:strRef>
          </c:cat>
          <c:val>
            <c:numRef>
              <c:f>PivotSinceAug14!$L$5:$L$84</c:f>
              <c:numCache>
                <c:formatCode>_-* #,##0_-;\-* #,##0_-;_-* "-"??_-;_-@_-</c:formatCode>
                <c:ptCount val="79"/>
                <c:pt idx="59">
                  <c:v>3877.6561360000001</c:v>
                </c:pt>
                <c:pt idx="60">
                  <c:v>10950.869350000001</c:v>
                </c:pt>
                <c:pt idx="61">
                  <c:v>528.46766409999998</c:v>
                </c:pt>
                <c:pt idx="62">
                  <c:v>982.22259729999996</c:v>
                </c:pt>
                <c:pt idx="63">
                  <c:v>204.42036859999999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EFE-4155-B903-8D95A217B62A}"/>
            </c:ext>
          </c:extLst>
        </c:ser>
        <c:ser>
          <c:idx val="11"/>
          <c:order val="11"/>
          <c:tx>
            <c:strRef>
              <c:f>PivotSinceAug14!$M$3:$M$4</c:f>
              <c:strCache>
                <c:ptCount val="1"/>
                <c:pt idx="0">
                  <c:v>Loyalton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lumMod val="60000"/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PivotSinceAug14!$A$5:$A$84</c:f>
              <c:strCache>
                <c:ptCount val="79"/>
                <c:pt idx="0">
                  <c:v>7/21/2020</c:v>
                </c:pt>
                <c:pt idx="1">
                  <c:v>7/27/2020</c:v>
                </c:pt>
                <c:pt idx="2">
                  <c:v>7/28/2020</c:v>
                </c:pt>
                <c:pt idx="3">
                  <c:v>7/29/2020</c:v>
                </c:pt>
                <c:pt idx="4">
                  <c:v>7/30/2020</c:v>
                </c:pt>
                <c:pt idx="5">
                  <c:v>7/31/2020</c:v>
                </c:pt>
                <c:pt idx="6">
                  <c:v>8/1/2020</c:v>
                </c:pt>
                <c:pt idx="7">
                  <c:v>8/2/2020</c:v>
                </c:pt>
                <c:pt idx="8">
                  <c:v>8/4/2020</c:v>
                </c:pt>
                <c:pt idx="9">
                  <c:v>8/6/2020</c:v>
                </c:pt>
                <c:pt idx="10">
                  <c:v>8/8/2020</c:v>
                </c:pt>
                <c:pt idx="11">
                  <c:v>8/9/2020</c:v>
                </c:pt>
                <c:pt idx="12">
                  <c:v>8/10/2020</c:v>
                </c:pt>
                <c:pt idx="13">
                  <c:v>8/11/2020</c:v>
                </c:pt>
                <c:pt idx="14">
                  <c:v>8/12/2020</c:v>
                </c:pt>
                <c:pt idx="15">
                  <c:v>8/14/2020</c:v>
                </c:pt>
                <c:pt idx="16">
                  <c:v>8/15/2020</c:v>
                </c:pt>
                <c:pt idx="17">
                  <c:v>8/16/2020</c:v>
                </c:pt>
                <c:pt idx="18">
                  <c:v>8/17/2020</c:v>
                </c:pt>
                <c:pt idx="19">
                  <c:v>8/18/2020</c:v>
                </c:pt>
                <c:pt idx="20">
                  <c:v>8/19/2020</c:v>
                </c:pt>
                <c:pt idx="21">
                  <c:v>8/20/2020</c:v>
                </c:pt>
                <c:pt idx="22">
                  <c:v>8/21/2020</c:v>
                </c:pt>
                <c:pt idx="23">
                  <c:v>8/22/2020</c:v>
                </c:pt>
                <c:pt idx="24">
                  <c:v>8/23/2020</c:v>
                </c:pt>
                <c:pt idx="25">
                  <c:v>8/24/2020</c:v>
                </c:pt>
                <c:pt idx="26">
                  <c:v>8/25/2020</c:v>
                </c:pt>
                <c:pt idx="27">
                  <c:v>8/26/2020</c:v>
                </c:pt>
                <c:pt idx="28">
                  <c:v>8/27/2020</c:v>
                </c:pt>
                <c:pt idx="29">
                  <c:v>8/28/2020</c:v>
                </c:pt>
                <c:pt idx="30">
                  <c:v>8/29/2020</c:v>
                </c:pt>
                <c:pt idx="31">
                  <c:v>8/30/2020</c:v>
                </c:pt>
                <c:pt idx="32">
                  <c:v>8/31/2020</c:v>
                </c:pt>
                <c:pt idx="33">
                  <c:v>9/1/2020</c:v>
                </c:pt>
                <c:pt idx="34">
                  <c:v>9/2/2020</c:v>
                </c:pt>
                <c:pt idx="35">
                  <c:v>9/3/2020</c:v>
                </c:pt>
                <c:pt idx="36">
                  <c:v>9/4/2020</c:v>
                </c:pt>
                <c:pt idx="37">
                  <c:v>9/5/2020</c:v>
                </c:pt>
                <c:pt idx="38">
                  <c:v>9/6/2020</c:v>
                </c:pt>
                <c:pt idx="39">
                  <c:v>9/7/2020</c:v>
                </c:pt>
                <c:pt idx="40">
                  <c:v>9/8/2020</c:v>
                </c:pt>
                <c:pt idx="41">
                  <c:v>9/9/2020</c:v>
                </c:pt>
                <c:pt idx="42">
                  <c:v>9/10/2020</c:v>
                </c:pt>
                <c:pt idx="43">
                  <c:v>9/11/2020</c:v>
                </c:pt>
                <c:pt idx="44">
                  <c:v>9/12/2020</c:v>
                </c:pt>
                <c:pt idx="45">
                  <c:v>9/13/2020</c:v>
                </c:pt>
                <c:pt idx="46">
                  <c:v>9/14/2020</c:v>
                </c:pt>
                <c:pt idx="47">
                  <c:v>9/15/2020</c:v>
                </c:pt>
                <c:pt idx="48">
                  <c:v>9/16/2020</c:v>
                </c:pt>
                <c:pt idx="49">
                  <c:v>9/17/2020</c:v>
                </c:pt>
                <c:pt idx="50">
                  <c:v>9/18/2020</c:v>
                </c:pt>
                <c:pt idx="51">
                  <c:v>9/19/2020</c:v>
                </c:pt>
                <c:pt idx="52">
                  <c:v>9/20/2020</c:v>
                </c:pt>
                <c:pt idx="53">
                  <c:v>9/21/2020</c:v>
                </c:pt>
                <c:pt idx="54">
                  <c:v>9/22/2020</c:v>
                </c:pt>
                <c:pt idx="55">
                  <c:v>9/23/2020</c:v>
                </c:pt>
                <c:pt idx="56">
                  <c:v>9/24/2020</c:v>
                </c:pt>
                <c:pt idx="57">
                  <c:v>9/25/2020</c:v>
                </c:pt>
                <c:pt idx="58">
                  <c:v>9/26/2020</c:v>
                </c:pt>
                <c:pt idx="59">
                  <c:v>9/27/2020</c:v>
                </c:pt>
                <c:pt idx="60">
                  <c:v>9/28/2020</c:v>
                </c:pt>
                <c:pt idx="61">
                  <c:v>9/29/2020</c:v>
                </c:pt>
                <c:pt idx="62">
                  <c:v>9/30/2020</c:v>
                </c:pt>
                <c:pt idx="63">
                  <c:v>10/1/2020</c:v>
                </c:pt>
                <c:pt idx="64">
                  <c:v>10/2/2020</c:v>
                </c:pt>
                <c:pt idx="65">
                  <c:v>10/3/2020</c:v>
                </c:pt>
                <c:pt idx="66">
                  <c:v>10/4/2020</c:v>
                </c:pt>
                <c:pt idx="67">
                  <c:v>10/5/2020</c:v>
                </c:pt>
                <c:pt idx="68">
                  <c:v>10/6/2020</c:v>
                </c:pt>
                <c:pt idx="69">
                  <c:v>10/7/2020</c:v>
                </c:pt>
                <c:pt idx="70">
                  <c:v>10/8/2020</c:v>
                </c:pt>
                <c:pt idx="71">
                  <c:v>10/9/2020</c:v>
                </c:pt>
                <c:pt idx="72">
                  <c:v>10/10/2020</c:v>
                </c:pt>
                <c:pt idx="73">
                  <c:v>10/11/2020</c:v>
                </c:pt>
                <c:pt idx="74">
                  <c:v>10/12/2020</c:v>
                </c:pt>
                <c:pt idx="75">
                  <c:v>10/13/2020</c:v>
                </c:pt>
                <c:pt idx="76">
                  <c:v>10/14/2020</c:v>
                </c:pt>
                <c:pt idx="77">
                  <c:v>10/15/2020</c:v>
                </c:pt>
                <c:pt idx="78">
                  <c:v>10/16/2020</c:v>
                </c:pt>
              </c:strCache>
            </c:strRef>
          </c:cat>
          <c:val>
            <c:numRef>
              <c:f>PivotSinceAug14!$M$5:$M$84</c:f>
              <c:numCache>
                <c:formatCode>_-* #,##0_-;\-* #,##0_-;_-* "-"??_-;_-@_-</c:formatCode>
                <c:ptCount val="79"/>
                <c:pt idx="15">
                  <c:v>238.72643680175401</c:v>
                </c:pt>
                <c:pt idx="16">
                  <c:v>4051.1760672189198</c:v>
                </c:pt>
                <c:pt idx="17">
                  <c:v>1600.75373523592</c:v>
                </c:pt>
                <c:pt idx="18">
                  <c:v>1548.3012550251599</c:v>
                </c:pt>
                <c:pt idx="19">
                  <c:v>9.5047548846155898</c:v>
                </c:pt>
                <c:pt idx="20">
                  <c:v>57.0373133484349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EFE-4155-B903-8D95A217B62A}"/>
            </c:ext>
          </c:extLst>
        </c:ser>
        <c:ser>
          <c:idx val="12"/>
          <c:order val="12"/>
          <c:tx>
            <c:strRef>
              <c:f>PivotSinceAug14!$N$3:$N$4</c:f>
              <c:strCache>
                <c:ptCount val="1"/>
                <c:pt idx="0">
                  <c:v>River/Carmel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80000"/>
                    <a:lumOff val="20000"/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lumMod val="80000"/>
                    <a:lumOff val="20000"/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PivotSinceAug14!$A$5:$A$84</c:f>
              <c:strCache>
                <c:ptCount val="79"/>
                <c:pt idx="0">
                  <c:v>7/21/2020</c:v>
                </c:pt>
                <c:pt idx="1">
                  <c:v>7/27/2020</c:v>
                </c:pt>
                <c:pt idx="2">
                  <c:v>7/28/2020</c:v>
                </c:pt>
                <c:pt idx="3">
                  <c:v>7/29/2020</c:v>
                </c:pt>
                <c:pt idx="4">
                  <c:v>7/30/2020</c:v>
                </c:pt>
                <c:pt idx="5">
                  <c:v>7/31/2020</c:v>
                </c:pt>
                <c:pt idx="6">
                  <c:v>8/1/2020</c:v>
                </c:pt>
                <c:pt idx="7">
                  <c:v>8/2/2020</c:v>
                </c:pt>
                <c:pt idx="8">
                  <c:v>8/4/2020</c:v>
                </c:pt>
                <c:pt idx="9">
                  <c:v>8/6/2020</c:v>
                </c:pt>
                <c:pt idx="10">
                  <c:v>8/8/2020</c:v>
                </c:pt>
                <c:pt idx="11">
                  <c:v>8/9/2020</c:v>
                </c:pt>
                <c:pt idx="12">
                  <c:v>8/10/2020</c:v>
                </c:pt>
                <c:pt idx="13">
                  <c:v>8/11/2020</c:v>
                </c:pt>
                <c:pt idx="14">
                  <c:v>8/12/2020</c:v>
                </c:pt>
                <c:pt idx="15">
                  <c:v>8/14/2020</c:v>
                </c:pt>
                <c:pt idx="16">
                  <c:v>8/15/2020</c:v>
                </c:pt>
                <c:pt idx="17">
                  <c:v>8/16/2020</c:v>
                </c:pt>
                <c:pt idx="18">
                  <c:v>8/17/2020</c:v>
                </c:pt>
                <c:pt idx="19">
                  <c:v>8/18/2020</c:v>
                </c:pt>
                <c:pt idx="20">
                  <c:v>8/19/2020</c:v>
                </c:pt>
                <c:pt idx="21">
                  <c:v>8/20/2020</c:v>
                </c:pt>
                <c:pt idx="22">
                  <c:v>8/21/2020</c:v>
                </c:pt>
                <c:pt idx="23">
                  <c:v>8/22/2020</c:v>
                </c:pt>
                <c:pt idx="24">
                  <c:v>8/23/2020</c:v>
                </c:pt>
                <c:pt idx="25">
                  <c:v>8/24/2020</c:v>
                </c:pt>
                <c:pt idx="26">
                  <c:v>8/25/2020</c:v>
                </c:pt>
                <c:pt idx="27">
                  <c:v>8/26/2020</c:v>
                </c:pt>
                <c:pt idx="28">
                  <c:v>8/27/2020</c:v>
                </c:pt>
                <c:pt idx="29">
                  <c:v>8/28/2020</c:v>
                </c:pt>
                <c:pt idx="30">
                  <c:v>8/29/2020</c:v>
                </c:pt>
                <c:pt idx="31">
                  <c:v>8/30/2020</c:v>
                </c:pt>
                <c:pt idx="32">
                  <c:v>8/31/2020</c:v>
                </c:pt>
                <c:pt idx="33">
                  <c:v>9/1/2020</c:v>
                </c:pt>
                <c:pt idx="34">
                  <c:v>9/2/2020</c:v>
                </c:pt>
                <c:pt idx="35">
                  <c:v>9/3/2020</c:v>
                </c:pt>
                <c:pt idx="36">
                  <c:v>9/4/2020</c:v>
                </c:pt>
                <c:pt idx="37">
                  <c:v>9/5/2020</c:v>
                </c:pt>
                <c:pt idx="38">
                  <c:v>9/6/2020</c:v>
                </c:pt>
                <c:pt idx="39">
                  <c:v>9/7/2020</c:v>
                </c:pt>
                <c:pt idx="40">
                  <c:v>9/8/2020</c:v>
                </c:pt>
                <c:pt idx="41">
                  <c:v>9/9/2020</c:v>
                </c:pt>
                <c:pt idx="42">
                  <c:v>9/10/2020</c:v>
                </c:pt>
                <c:pt idx="43">
                  <c:v>9/11/2020</c:v>
                </c:pt>
                <c:pt idx="44">
                  <c:v>9/12/2020</c:v>
                </c:pt>
                <c:pt idx="45">
                  <c:v>9/13/2020</c:v>
                </c:pt>
                <c:pt idx="46">
                  <c:v>9/14/2020</c:v>
                </c:pt>
                <c:pt idx="47">
                  <c:v>9/15/2020</c:v>
                </c:pt>
                <c:pt idx="48">
                  <c:v>9/16/2020</c:v>
                </c:pt>
                <c:pt idx="49">
                  <c:v>9/17/2020</c:v>
                </c:pt>
                <c:pt idx="50">
                  <c:v>9/18/2020</c:v>
                </c:pt>
                <c:pt idx="51">
                  <c:v>9/19/2020</c:v>
                </c:pt>
                <c:pt idx="52">
                  <c:v>9/20/2020</c:v>
                </c:pt>
                <c:pt idx="53">
                  <c:v>9/21/2020</c:v>
                </c:pt>
                <c:pt idx="54">
                  <c:v>9/22/2020</c:v>
                </c:pt>
                <c:pt idx="55">
                  <c:v>9/23/2020</c:v>
                </c:pt>
                <c:pt idx="56">
                  <c:v>9/24/2020</c:v>
                </c:pt>
                <c:pt idx="57">
                  <c:v>9/25/2020</c:v>
                </c:pt>
                <c:pt idx="58">
                  <c:v>9/26/2020</c:v>
                </c:pt>
                <c:pt idx="59">
                  <c:v>9/27/2020</c:v>
                </c:pt>
                <c:pt idx="60">
                  <c:v>9/28/2020</c:v>
                </c:pt>
                <c:pt idx="61">
                  <c:v>9/29/2020</c:v>
                </c:pt>
                <c:pt idx="62">
                  <c:v>9/30/2020</c:v>
                </c:pt>
                <c:pt idx="63">
                  <c:v>10/1/2020</c:v>
                </c:pt>
                <c:pt idx="64">
                  <c:v>10/2/2020</c:v>
                </c:pt>
                <c:pt idx="65">
                  <c:v>10/3/2020</c:v>
                </c:pt>
                <c:pt idx="66">
                  <c:v>10/4/2020</c:v>
                </c:pt>
                <c:pt idx="67">
                  <c:v>10/5/2020</c:v>
                </c:pt>
                <c:pt idx="68">
                  <c:v>10/6/2020</c:v>
                </c:pt>
                <c:pt idx="69">
                  <c:v>10/7/2020</c:v>
                </c:pt>
                <c:pt idx="70">
                  <c:v>10/8/2020</c:v>
                </c:pt>
                <c:pt idx="71">
                  <c:v>10/9/2020</c:v>
                </c:pt>
                <c:pt idx="72">
                  <c:v>10/10/2020</c:v>
                </c:pt>
                <c:pt idx="73">
                  <c:v>10/11/2020</c:v>
                </c:pt>
                <c:pt idx="74">
                  <c:v>10/12/2020</c:v>
                </c:pt>
                <c:pt idx="75">
                  <c:v>10/13/2020</c:v>
                </c:pt>
                <c:pt idx="76">
                  <c:v>10/14/2020</c:v>
                </c:pt>
                <c:pt idx="77">
                  <c:v>10/15/2020</c:v>
                </c:pt>
                <c:pt idx="78">
                  <c:v>10/16/2020</c:v>
                </c:pt>
              </c:strCache>
            </c:strRef>
          </c:cat>
          <c:val>
            <c:numRef>
              <c:f>PivotSinceAug14!$N$5:$N$84</c:f>
              <c:numCache>
                <c:formatCode>_-* #,##0_-;\-* #,##0_-;_-* "-"??_-;_-@_-</c:formatCode>
                <c:ptCount val="79"/>
                <c:pt idx="17">
                  <c:v>580.081880322095</c:v>
                </c:pt>
                <c:pt idx="18">
                  <c:v>534.26233233574101</c:v>
                </c:pt>
                <c:pt idx="19">
                  <c:v>2639.0842004221799</c:v>
                </c:pt>
                <c:pt idx="20">
                  <c:v>10466.1337359634</c:v>
                </c:pt>
                <c:pt idx="21">
                  <c:v>3386.3288596923398</c:v>
                </c:pt>
                <c:pt idx="22">
                  <c:v>230.25115396528801</c:v>
                </c:pt>
                <c:pt idx="23">
                  <c:v>656.36390215887604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EFE-4155-B903-8D95A217B62A}"/>
            </c:ext>
          </c:extLst>
        </c:ser>
        <c:ser>
          <c:idx val="13"/>
          <c:order val="13"/>
          <c:tx>
            <c:strRef>
              <c:f>PivotSinceAug14!$O$3:$O$4</c:f>
              <c:strCache>
                <c:ptCount val="1"/>
                <c:pt idx="0">
                  <c:v>SCU Complex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80000"/>
                    <a:lumOff val="20000"/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lumMod val="80000"/>
                    <a:lumOff val="20000"/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PivotSinceAug14!$A$5:$A$84</c:f>
              <c:strCache>
                <c:ptCount val="79"/>
                <c:pt idx="0">
                  <c:v>7/21/2020</c:v>
                </c:pt>
                <c:pt idx="1">
                  <c:v>7/27/2020</c:v>
                </c:pt>
                <c:pt idx="2">
                  <c:v>7/28/2020</c:v>
                </c:pt>
                <c:pt idx="3">
                  <c:v>7/29/2020</c:v>
                </c:pt>
                <c:pt idx="4">
                  <c:v>7/30/2020</c:v>
                </c:pt>
                <c:pt idx="5">
                  <c:v>7/31/2020</c:v>
                </c:pt>
                <c:pt idx="6">
                  <c:v>8/1/2020</c:v>
                </c:pt>
                <c:pt idx="7">
                  <c:v>8/2/2020</c:v>
                </c:pt>
                <c:pt idx="8">
                  <c:v>8/4/2020</c:v>
                </c:pt>
                <c:pt idx="9">
                  <c:v>8/6/2020</c:v>
                </c:pt>
                <c:pt idx="10">
                  <c:v>8/8/2020</c:v>
                </c:pt>
                <c:pt idx="11">
                  <c:v>8/9/2020</c:v>
                </c:pt>
                <c:pt idx="12">
                  <c:v>8/10/2020</c:v>
                </c:pt>
                <c:pt idx="13">
                  <c:v>8/11/2020</c:v>
                </c:pt>
                <c:pt idx="14">
                  <c:v>8/12/2020</c:v>
                </c:pt>
                <c:pt idx="15">
                  <c:v>8/14/2020</c:v>
                </c:pt>
                <c:pt idx="16">
                  <c:v>8/15/2020</c:v>
                </c:pt>
                <c:pt idx="17">
                  <c:v>8/16/2020</c:v>
                </c:pt>
                <c:pt idx="18">
                  <c:v>8/17/2020</c:v>
                </c:pt>
                <c:pt idx="19">
                  <c:v>8/18/2020</c:v>
                </c:pt>
                <c:pt idx="20">
                  <c:v>8/19/2020</c:v>
                </c:pt>
                <c:pt idx="21">
                  <c:v>8/20/2020</c:v>
                </c:pt>
                <c:pt idx="22">
                  <c:v>8/21/2020</c:v>
                </c:pt>
                <c:pt idx="23">
                  <c:v>8/22/2020</c:v>
                </c:pt>
                <c:pt idx="24">
                  <c:v>8/23/2020</c:v>
                </c:pt>
                <c:pt idx="25">
                  <c:v>8/24/2020</c:v>
                </c:pt>
                <c:pt idx="26">
                  <c:v>8/25/2020</c:v>
                </c:pt>
                <c:pt idx="27">
                  <c:v>8/26/2020</c:v>
                </c:pt>
                <c:pt idx="28">
                  <c:v>8/27/2020</c:v>
                </c:pt>
                <c:pt idx="29">
                  <c:v>8/28/2020</c:v>
                </c:pt>
                <c:pt idx="30">
                  <c:v>8/29/2020</c:v>
                </c:pt>
                <c:pt idx="31">
                  <c:v>8/30/2020</c:v>
                </c:pt>
                <c:pt idx="32">
                  <c:v>8/31/2020</c:v>
                </c:pt>
                <c:pt idx="33">
                  <c:v>9/1/2020</c:v>
                </c:pt>
                <c:pt idx="34">
                  <c:v>9/2/2020</c:v>
                </c:pt>
                <c:pt idx="35">
                  <c:v>9/3/2020</c:v>
                </c:pt>
                <c:pt idx="36">
                  <c:v>9/4/2020</c:v>
                </c:pt>
                <c:pt idx="37">
                  <c:v>9/5/2020</c:v>
                </c:pt>
                <c:pt idx="38">
                  <c:v>9/6/2020</c:v>
                </c:pt>
                <c:pt idx="39">
                  <c:v>9/7/2020</c:v>
                </c:pt>
                <c:pt idx="40">
                  <c:v>9/8/2020</c:v>
                </c:pt>
                <c:pt idx="41">
                  <c:v>9/9/2020</c:v>
                </c:pt>
                <c:pt idx="42">
                  <c:v>9/10/2020</c:v>
                </c:pt>
                <c:pt idx="43">
                  <c:v>9/11/2020</c:v>
                </c:pt>
                <c:pt idx="44">
                  <c:v>9/12/2020</c:v>
                </c:pt>
                <c:pt idx="45">
                  <c:v>9/13/2020</c:v>
                </c:pt>
                <c:pt idx="46">
                  <c:v>9/14/2020</c:v>
                </c:pt>
                <c:pt idx="47">
                  <c:v>9/15/2020</c:v>
                </c:pt>
                <c:pt idx="48">
                  <c:v>9/16/2020</c:v>
                </c:pt>
                <c:pt idx="49">
                  <c:v>9/17/2020</c:v>
                </c:pt>
                <c:pt idx="50">
                  <c:v>9/18/2020</c:v>
                </c:pt>
                <c:pt idx="51">
                  <c:v>9/19/2020</c:v>
                </c:pt>
                <c:pt idx="52">
                  <c:v>9/20/2020</c:v>
                </c:pt>
                <c:pt idx="53">
                  <c:v>9/21/2020</c:v>
                </c:pt>
                <c:pt idx="54">
                  <c:v>9/22/2020</c:v>
                </c:pt>
                <c:pt idx="55">
                  <c:v>9/23/2020</c:v>
                </c:pt>
                <c:pt idx="56">
                  <c:v>9/24/2020</c:v>
                </c:pt>
                <c:pt idx="57">
                  <c:v>9/25/2020</c:v>
                </c:pt>
                <c:pt idx="58">
                  <c:v>9/26/2020</c:v>
                </c:pt>
                <c:pt idx="59">
                  <c:v>9/27/2020</c:v>
                </c:pt>
                <c:pt idx="60">
                  <c:v>9/28/2020</c:v>
                </c:pt>
                <c:pt idx="61">
                  <c:v>9/29/2020</c:v>
                </c:pt>
                <c:pt idx="62">
                  <c:v>9/30/2020</c:v>
                </c:pt>
                <c:pt idx="63">
                  <c:v>10/1/2020</c:v>
                </c:pt>
                <c:pt idx="64">
                  <c:v>10/2/2020</c:v>
                </c:pt>
                <c:pt idx="65">
                  <c:v>10/3/2020</c:v>
                </c:pt>
                <c:pt idx="66">
                  <c:v>10/4/2020</c:v>
                </c:pt>
                <c:pt idx="67">
                  <c:v>10/5/2020</c:v>
                </c:pt>
                <c:pt idx="68">
                  <c:v>10/6/2020</c:v>
                </c:pt>
                <c:pt idx="69">
                  <c:v>10/7/2020</c:v>
                </c:pt>
                <c:pt idx="70">
                  <c:v>10/8/2020</c:v>
                </c:pt>
                <c:pt idx="71">
                  <c:v>10/9/2020</c:v>
                </c:pt>
                <c:pt idx="72">
                  <c:v>10/10/2020</c:v>
                </c:pt>
                <c:pt idx="73">
                  <c:v>10/11/2020</c:v>
                </c:pt>
                <c:pt idx="74">
                  <c:v>10/12/2020</c:v>
                </c:pt>
                <c:pt idx="75">
                  <c:v>10/13/2020</c:v>
                </c:pt>
                <c:pt idx="76">
                  <c:v>10/14/2020</c:v>
                </c:pt>
                <c:pt idx="77">
                  <c:v>10/15/2020</c:v>
                </c:pt>
                <c:pt idx="78">
                  <c:v>10/16/2020</c:v>
                </c:pt>
              </c:strCache>
            </c:strRef>
          </c:cat>
          <c:val>
            <c:numRef>
              <c:f>PivotSinceAug14!$O$5:$O$84</c:f>
              <c:numCache>
                <c:formatCode>_-* #,##0_-;\-* #,##0_-;_-* "-"??_-;_-@_-</c:formatCode>
                <c:ptCount val="79"/>
                <c:pt idx="9">
                  <c:v>0.20357161769650001</c:v>
                </c:pt>
                <c:pt idx="17">
                  <c:v>47.689168394539102</c:v>
                </c:pt>
                <c:pt idx="18">
                  <c:v>690.40902840986098</c:v>
                </c:pt>
                <c:pt idx="19">
                  <c:v>662.99471686590903</c:v>
                </c:pt>
                <c:pt idx="20">
                  <c:v>1452.7480394307599</c:v>
                </c:pt>
                <c:pt idx="21">
                  <c:v>826.43673804901903</c:v>
                </c:pt>
                <c:pt idx="22">
                  <c:v>301.48410324906098</c:v>
                </c:pt>
                <c:pt idx="23">
                  <c:v>354.66796983415702</c:v>
                </c:pt>
                <c:pt idx="24">
                  <c:v>143.37190835165899</c:v>
                </c:pt>
                <c:pt idx="25">
                  <c:v>80.927703666837502</c:v>
                </c:pt>
                <c:pt idx="26">
                  <c:v>28.404792333427</c:v>
                </c:pt>
                <c:pt idx="28">
                  <c:v>20.893034430683901</c:v>
                </c:pt>
                <c:pt idx="29">
                  <c:v>23.0612544409354</c:v>
                </c:pt>
                <c:pt idx="30">
                  <c:v>78.683772067439307</c:v>
                </c:pt>
                <c:pt idx="31">
                  <c:v>44.157339493047097</c:v>
                </c:pt>
                <c:pt idx="32">
                  <c:v>10.7400950919602</c:v>
                </c:pt>
                <c:pt idx="35">
                  <c:v>1.38300276569828</c:v>
                </c:pt>
                <c:pt idx="36">
                  <c:v>3.6878917751065103E-2</c:v>
                </c:pt>
                <c:pt idx="38">
                  <c:v>0.77983723165616703</c:v>
                </c:pt>
                <c:pt idx="39">
                  <c:v>7.9267978416750706E-2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EFE-4155-B903-8D95A217B62A}"/>
            </c:ext>
          </c:extLst>
        </c:ser>
        <c:ser>
          <c:idx val="14"/>
          <c:order val="14"/>
          <c:tx>
            <c:strRef>
              <c:f>PivotSinceAug14!$P$3:$P$4</c:f>
              <c:strCache>
                <c:ptCount val="1"/>
                <c:pt idx="0">
                  <c:v>W5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80000"/>
                    <a:lumOff val="20000"/>
                    <a:tint val="100000"/>
                    <a:shade val="100000"/>
                    <a:satMod val="130000"/>
                  </a:schemeClr>
                </a:gs>
                <a:gs pos="100000">
                  <a:schemeClr val="accent3">
                    <a:lumMod val="80000"/>
                    <a:lumOff val="20000"/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PivotSinceAug14!$A$5:$A$84</c:f>
              <c:strCache>
                <c:ptCount val="79"/>
                <c:pt idx="0">
                  <c:v>7/21/2020</c:v>
                </c:pt>
                <c:pt idx="1">
                  <c:v>7/27/2020</c:v>
                </c:pt>
                <c:pt idx="2">
                  <c:v>7/28/2020</c:v>
                </c:pt>
                <c:pt idx="3">
                  <c:v>7/29/2020</c:v>
                </c:pt>
                <c:pt idx="4">
                  <c:v>7/30/2020</c:v>
                </c:pt>
                <c:pt idx="5">
                  <c:v>7/31/2020</c:v>
                </c:pt>
                <c:pt idx="6">
                  <c:v>8/1/2020</c:v>
                </c:pt>
                <c:pt idx="7">
                  <c:v>8/2/2020</c:v>
                </c:pt>
                <c:pt idx="8">
                  <c:v>8/4/2020</c:v>
                </c:pt>
                <c:pt idx="9">
                  <c:v>8/6/2020</c:v>
                </c:pt>
                <c:pt idx="10">
                  <c:v>8/8/2020</c:v>
                </c:pt>
                <c:pt idx="11">
                  <c:v>8/9/2020</c:v>
                </c:pt>
                <c:pt idx="12">
                  <c:v>8/10/2020</c:v>
                </c:pt>
                <c:pt idx="13">
                  <c:v>8/11/2020</c:v>
                </c:pt>
                <c:pt idx="14">
                  <c:v>8/12/2020</c:v>
                </c:pt>
                <c:pt idx="15">
                  <c:v>8/14/2020</c:v>
                </c:pt>
                <c:pt idx="16">
                  <c:v>8/15/2020</c:v>
                </c:pt>
                <c:pt idx="17">
                  <c:v>8/16/2020</c:v>
                </c:pt>
                <c:pt idx="18">
                  <c:v>8/17/2020</c:v>
                </c:pt>
                <c:pt idx="19">
                  <c:v>8/18/2020</c:v>
                </c:pt>
                <c:pt idx="20">
                  <c:v>8/19/2020</c:v>
                </c:pt>
                <c:pt idx="21">
                  <c:v>8/20/2020</c:v>
                </c:pt>
                <c:pt idx="22">
                  <c:v>8/21/2020</c:v>
                </c:pt>
                <c:pt idx="23">
                  <c:v>8/22/2020</c:v>
                </c:pt>
                <c:pt idx="24">
                  <c:v>8/23/2020</c:v>
                </c:pt>
                <c:pt idx="25">
                  <c:v>8/24/2020</c:v>
                </c:pt>
                <c:pt idx="26">
                  <c:v>8/25/2020</c:v>
                </c:pt>
                <c:pt idx="27">
                  <c:v>8/26/2020</c:v>
                </c:pt>
                <c:pt idx="28">
                  <c:v>8/27/2020</c:v>
                </c:pt>
                <c:pt idx="29">
                  <c:v>8/28/2020</c:v>
                </c:pt>
                <c:pt idx="30">
                  <c:v>8/29/2020</c:v>
                </c:pt>
                <c:pt idx="31">
                  <c:v>8/30/2020</c:v>
                </c:pt>
                <c:pt idx="32">
                  <c:v>8/31/2020</c:v>
                </c:pt>
                <c:pt idx="33">
                  <c:v>9/1/2020</c:v>
                </c:pt>
                <c:pt idx="34">
                  <c:v>9/2/2020</c:v>
                </c:pt>
                <c:pt idx="35">
                  <c:v>9/3/2020</c:v>
                </c:pt>
                <c:pt idx="36">
                  <c:v>9/4/2020</c:v>
                </c:pt>
                <c:pt idx="37">
                  <c:v>9/5/2020</c:v>
                </c:pt>
                <c:pt idx="38">
                  <c:v>9/6/2020</c:v>
                </c:pt>
                <c:pt idx="39">
                  <c:v>9/7/2020</c:v>
                </c:pt>
                <c:pt idx="40">
                  <c:v>9/8/2020</c:v>
                </c:pt>
                <c:pt idx="41">
                  <c:v>9/9/2020</c:v>
                </c:pt>
                <c:pt idx="42">
                  <c:v>9/10/2020</c:v>
                </c:pt>
                <c:pt idx="43">
                  <c:v>9/11/2020</c:v>
                </c:pt>
                <c:pt idx="44">
                  <c:v>9/12/2020</c:v>
                </c:pt>
                <c:pt idx="45">
                  <c:v>9/13/2020</c:v>
                </c:pt>
                <c:pt idx="46">
                  <c:v>9/14/2020</c:v>
                </c:pt>
                <c:pt idx="47">
                  <c:v>9/15/2020</c:v>
                </c:pt>
                <c:pt idx="48">
                  <c:v>9/16/2020</c:v>
                </c:pt>
                <c:pt idx="49">
                  <c:v>9/17/2020</c:v>
                </c:pt>
                <c:pt idx="50">
                  <c:v>9/18/2020</c:v>
                </c:pt>
                <c:pt idx="51">
                  <c:v>9/19/2020</c:v>
                </c:pt>
                <c:pt idx="52">
                  <c:v>9/20/2020</c:v>
                </c:pt>
                <c:pt idx="53">
                  <c:v>9/21/2020</c:v>
                </c:pt>
                <c:pt idx="54">
                  <c:v>9/22/2020</c:v>
                </c:pt>
                <c:pt idx="55">
                  <c:v>9/23/2020</c:v>
                </c:pt>
                <c:pt idx="56">
                  <c:v>9/24/2020</c:v>
                </c:pt>
                <c:pt idx="57">
                  <c:v>9/25/2020</c:v>
                </c:pt>
                <c:pt idx="58">
                  <c:v>9/26/2020</c:v>
                </c:pt>
                <c:pt idx="59">
                  <c:v>9/27/2020</c:v>
                </c:pt>
                <c:pt idx="60">
                  <c:v>9/28/2020</c:v>
                </c:pt>
                <c:pt idx="61">
                  <c:v>9/29/2020</c:v>
                </c:pt>
                <c:pt idx="62">
                  <c:v>9/30/2020</c:v>
                </c:pt>
                <c:pt idx="63">
                  <c:v>10/1/2020</c:v>
                </c:pt>
                <c:pt idx="64">
                  <c:v>10/2/2020</c:v>
                </c:pt>
                <c:pt idx="65">
                  <c:v>10/3/2020</c:v>
                </c:pt>
                <c:pt idx="66">
                  <c:v>10/4/2020</c:v>
                </c:pt>
                <c:pt idx="67">
                  <c:v>10/5/2020</c:v>
                </c:pt>
                <c:pt idx="68">
                  <c:v>10/6/2020</c:v>
                </c:pt>
                <c:pt idx="69">
                  <c:v>10/7/2020</c:v>
                </c:pt>
                <c:pt idx="70">
                  <c:v>10/8/2020</c:v>
                </c:pt>
                <c:pt idx="71">
                  <c:v>10/9/2020</c:v>
                </c:pt>
                <c:pt idx="72">
                  <c:v>10/10/2020</c:v>
                </c:pt>
                <c:pt idx="73">
                  <c:v>10/11/2020</c:v>
                </c:pt>
                <c:pt idx="74">
                  <c:v>10/12/2020</c:v>
                </c:pt>
                <c:pt idx="75">
                  <c:v>10/13/2020</c:v>
                </c:pt>
                <c:pt idx="76">
                  <c:v>10/14/2020</c:v>
                </c:pt>
                <c:pt idx="77">
                  <c:v>10/15/2020</c:v>
                </c:pt>
                <c:pt idx="78">
                  <c:v>10/16/2020</c:v>
                </c:pt>
              </c:strCache>
            </c:strRef>
          </c:cat>
          <c:val>
            <c:numRef>
              <c:f>PivotSinceAug14!$P$5:$P$84</c:f>
              <c:numCache>
                <c:formatCode>_-* #,##0_-;\-* #,##0_-;_-* "-"??_-;_-@_-</c:formatCode>
                <c:ptCount val="79"/>
                <c:pt idx="19">
                  <c:v>273.83825500862503</c:v>
                </c:pt>
                <c:pt idx="20">
                  <c:v>18.238370652072</c:v>
                </c:pt>
                <c:pt idx="21">
                  <c:v>59.966061861692999</c:v>
                </c:pt>
                <c:pt idx="22">
                  <c:v>1022.63005716584</c:v>
                </c:pt>
                <c:pt idx="23">
                  <c:v>4894.1324751842203</c:v>
                </c:pt>
                <c:pt idx="24">
                  <c:v>3862.1807518422302</c:v>
                </c:pt>
                <c:pt idx="25">
                  <c:v>176.861326499005</c:v>
                </c:pt>
                <c:pt idx="26">
                  <c:v>168.80128873383001</c:v>
                </c:pt>
                <c:pt idx="28">
                  <c:v>36.431586357799098</c:v>
                </c:pt>
                <c:pt idx="29">
                  <c:v>113.355213258596</c:v>
                </c:pt>
                <c:pt idx="30">
                  <c:v>424.385705980588</c:v>
                </c:pt>
                <c:pt idx="31">
                  <c:v>9.3216342862811796</c:v>
                </c:pt>
                <c:pt idx="33">
                  <c:v>18.5843924998759</c:v>
                </c:pt>
                <c:pt idx="34">
                  <c:v>2.8033508270088201</c:v>
                </c:pt>
                <c:pt idx="35">
                  <c:v>27.790769159542901</c:v>
                </c:pt>
                <c:pt idx="36">
                  <c:v>49.789476876271102</c:v>
                </c:pt>
                <c:pt idx="37">
                  <c:v>5.5115549750050898E-3</c:v>
                </c:pt>
                <c:pt idx="42">
                  <c:v>12.825511114050601</c:v>
                </c:pt>
                <c:pt idx="50">
                  <c:v>5.5115549750050898E-3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EFE-4155-B903-8D95A217B62A}"/>
            </c:ext>
          </c:extLst>
        </c:ser>
        <c:ser>
          <c:idx val="15"/>
          <c:order val="15"/>
          <c:tx>
            <c:strRef>
              <c:f>PivotSinceAug14!$Q$3:$Q$4</c:f>
              <c:strCache>
                <c:ptCount val="1"/>
                <c:pt idx="0">
                  <c:v>Zogg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100000"/>
                    <a:shade val="100000"/>
                    <a:satMod val="130000"/>
                  </a:schemeClr>
                </a:gs>
                <a:gs pos="100000">
                  <a:schemeClr val="accent4">
                    <a:lumMod val="80000"/>
                    <a:lumOff val="20000"/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PivotSinceAug14!$A$5:$A$84</c:f>
              <c:strCache>
                <c:ptCount val="79"/>
                <c:pt idx="0">
                  <c:v>7/21/2020</c:v>
                </c:pt>
                <c:pt idx="1">
                  <c:v>7/27/2020</c:v>
                </c:pt>
                <c:pt idx="2">
                  <c:v>7/28/2020</c:v>
                </c:pt>
                <c:pt idx="3">
                  <c:v>7/29/2020</c:v>
                </c:pt>
                <c:pt idx="4">
                  <c:v>7/30/2020</c:v>
                </c:pt>
                <c:pt idx="5">
                  <c:v>7/31/2020</c:v>
                </c:pt>
                <c:pt idx="6">
                  <c:v>8/1/2020</c:v>
                </c:pt>
                <c:pt idx="7">
                  <c:v>8/2/2020</c:v>
                </c:pt>
                <c:pt idx="8">
                  <c:v>8/4/2020</c:v>
                </c:pt>
                <c:pt idx="9">
                  <c:v>8/6/2020</c:v>
                </c:pt>
                <c:pt idx="10">
                  <c:v>8/8/2020</c:v>
                </c:pt>
                <c:pt idx="11">
                  <c:v>8/9/2020</c:v>
                </c:pt>
                <c:pt idx="12">
                  <c:v>8/10/2020</c:v>
                </c:pt>
                <c:pt idx="13">
                  <c:v>8/11/2020</c:v>
                </c:pt>
                <c:pt idx="14">
                  <c:v>8/12/2020</c:v>
                </c:pt>
                <c:pt idx="15">
                  <c:v>8/14/2020</c:v>
                </c:pt>
                <c:pt idx="16">
                  <c:v>8/15/2020</c:v>
                </c:pt>
                <c:pt idx="17">
                  <c:v>8/16/2020</c:v>
                </c:pt>
                <c:pt idx="18">
                  <c:v>8/17/2020</c:v>
                </c:pt>
                <c:pt idx="19">
                  <c:v>8/18/2020</c:v>
                </c:pt>
                <c:pt idx="20">
                  <c:v>8/19/2020</c:v>
                </c:pt>
                <c:pt idx="21">
                  <c:v>8/20/2020</c:v>
                </c:pt>
                <c:pt idx="22">
                  <c:v>8/21/2020</c:v>
                </c:pt>
                <c:pt idx="23">
                  <c:v>8/22/2020</c:v>
                </c:pt>
                <c:pt idx="24">
                  <c:v>8/23/2020</c:v>
                </c:pt>
                <c:pt idx="25">
                  <c:v>8/24/2020</c:v>
                </c:pt>
                <c:pt idx="26">
                  <c:v>8/25/2020</c:v>
                </c:pt>
                <c:pt idx="27">
                  <c:v>8/26/2020</c:v>
                </c:pt>
                <c:pt idx="28">
                  <c:v>8/27/2020</c:v>
                </c:pt>
                <c:pt idx="29">
                  <c:v>8/28/2020</c:v>
                </c:pt>
                <c:pt idx="30">
                  <c:v>8/29/2020</c:v>
                </c:pt>
                <c:pt idx="31">
                  <c:v>8/30/2020</c:v>
                </c:pt>
                <c:pt idx="32">
                  <c:v>8/31/2020</c:v>
                </c:pt>
                <c:pt idx="33">
                  <c:v>9/1/2020</c:v>
                </c:pt>
                <c:pt idx="34">
                  <c:v>9/2/2020</c:v>
                </c:pt>
                <c:pt idx="35">
                  <c:v>9/3/2020</c:v>
                </c:pt>
                <c:pt idx="36">
                  <c:v>9/4/2020</c:v>
                </c:pt>
                <c:pt idx="37">
                  <c:v>9/5/2020</c:v>
                </c:pt>
                <c:pt idx="38">
                  <c:v>9/6/2020</c:v>
                </c:pt>
                <c:pt idx="39">
                  <c:v>9/7/2020</c:v>
                </c:pt>
                <c:pt idx="40">
                  <c:v>9/8/2020</c:v>
                </c:pt>
                <c:pt idx="41">
                  <c:v>9/9/2020</c:v>
                </c:pt>
                <c:pt idx="42">
                  <c:v>9/10/2020</c:v>
                </c:pt>
                <c:pt idx="43">
                  <c:v>9/11/2020</c:v>
                </c:pt>
                <c:pt idx="44">
                  <c:v>9/12/2020</c:v>
                </c:pt>
                <c:pt idx="45">
                  <c:v>9/13/2020</c:v>
                </c:pt>
                <c:pt idx="46">
                  <c:v>9/14/2020</c:v>
                </c:pt>
                <c:pt idx="47">
                  <c:v>9/15/2020</c:v>
                </c:pt>
                <c:pt idx="48">
                  <c:v>9/16/2020</c:v>
                </c:pt>
                <c:pt idx="49">
                  <c:v>9/17/2020</c:v>
                </c:pt>
                <c:pt idx="50">
                  <c:v>9/18/2020</c:v>
                </c:pt>
                <c:pt idx="51">
                  <c:v>9/19/2020</c:v>
                </c:pt>
                <c:pt idx="52">
                  <c:v>9/20/2020</c:v>
                </c:pt>
                <c:pt idx="53">
                  <c:v>9/21/2020</c:v>
                </c:pt>
                <c:pt idx="54">
                  <c:v>9/22/2020</c:v>
                </c:pt>
                <c:pt idx="55">
                  <c:v>9/23/2020</c:v>
                </c:pt>
                <c:pt idx="56">
                  <c:v>9/24/2020</c:v>
                </c:pt>
                <c:pt idx="57">
                  <c:v>9/25/2020</c:v>
                </c:pt>
                <c:pt idx="58">
                  <c:v>9/26/2020</c:v>
                </c:pt>
                <c:pt idx="59">
                  <c:v>9/27/2020</c:v>
                </c:pt>
                <c:pt idx="60">
                  <c:v>9/28/2020</c:v>
                </c:pt>
                <c:pt idx="61">
                  <c:v>9/29/2020</c:v>
                </c:pt>
                <c:pt idx="62">
                  <c:v>9/30/2020</c:v>
                </c:pt>
                <c:pt idx="63">
                  <c:v>10/1/2020</c:v>
                </c:pt>
                <c:pt idx="64">
                  <c:v>10/2/2020</c:v>
                </c:pt>
                <c:pt idx="65">
                  <c:v>10/3/2020</c:v>
                </c:pt>
                <c:pt idx="66">
                  <c:v>10/4/2020</c:v>
                </c:pt>
                <c:pt idx="67">
                  <c:v>10/5/2020</c:v>
                </c:pt>
                <c:pt idx="68">
                  <c:v>10/6/2020</c:v>
                </c:pt>
                <c:pt idx="69">
                  <c:v>10/7/2020</c:v>
                </c:pt>
                <c:pt idx="70">
                  <c:v>10/8/2020</c:v>
                </c:pt>
                <c:pt idx="71">
                  <c:v>10/9/2020</c:v>
                </c:pt>
                <c:pt idx="72">
                  <c:v>10/10/2020</c:v>
                </c:pt>
                <c:pt idx="73">
                  <c:v>10/11/2020</c:v>
                </c:pt>
                <c:pt idx="74">
                  <c:v>10/12/2020</c:v>
                </c:pt>
                <c:pt idx="75">
                  <c:v>10/13/2020</c:v>
                </c:pt>
                <c:pt idx="76">
                  <c:v>10/14/2020</c:v>
                </c:pt>
                <c:pt idx="77">
                  <c:v>10/15/2020</c:v>
                </c:pt>
                <c:pt idx="78">
                  <c:v>10/16/2020</c:v>
                </c:pt>
              </c:strCache>
            </c:strRef>
          </c:cat>
          <c:val>
            <c:numRef>
              <c:f>PivotSinceAug14!$Q$5:$Q$84</c:f>
              <c:numCache>
                <c:formatCode>_-* #,##0_-;\-* #,##0_-;_-* "-"??_-;_-@_-</c:formatCode>
                <c:ptCount val="79"/>
                <c:pt idx="59">
                  <c:v>10880.510581965</c:v>
                </c:pt>
                <c:pt idx="60">
                  <c:v>12406.9151639963</c:v>
                </c:pt>
                <c:pt idx="61">
                  <c:v>1637.44240755744</c:v>
                </c:pt>
                <c:pt idx="62">
                  <c:v>200.97932229919999</c:v>
                </c:pt>
                <c:pt idx="63">
                  <c:v>4.5200747477085699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6EFE-4155-B903-8D95A217B6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16206400"/>
        <c:axId val="1736995696"/>
      </c:barChart>
      <c:catAx>
        <c:axId val="18162064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6995696"/>
        <c:crosses val="autoZero"/>
        <c:auto val="1"/>
        <c:lblAlgn val="ctr"/>
        <c:lblOffset val="100"/>
        <c:noMultiLvlLbl val="0"/>
      </c:catAx>
      <c:valAx>
        <c:axId val="1736995696"/>
        <c:scaling>
          <c:orientation val="minMax"/>
          <c:max val="2000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lt1">
                  <a:lumMod val="95000"/>
                  <a:alpha val="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Short Tons PM2.5</a:t>
                </a:r>
              </a:p>
            </c:rich>
          </c:tx>
          <c:layout>
            <c:manualLayout>
              <c:xMode val="edge"/>
              <c:yMode val="edge"/>
              <c:x val="6.8950940243120915E-3"/>
              <c:y val="0.271199960991420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6206400"/>
        <c:crosses val="autoZero"/>
        <c:crossBetween val="between"/>
        <c:majorUnit val="2500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457729701470064"/>
          <c:y val="1.3692326118019378E-2"/>
          <c:w val="0.13203936210701364"/>
          <c:h val="0.62076631276777849"/>
        </c:manualLayout>
      </c:layout>
      <c:overlay val="0"/>
      <c:spPr>
        <a:blipFill>
          <a:blip xmlns:r="http://schemas.openxmlformats.org/officeDocument/2006/relationships" r:embed="rId3"/>
          <a:tile tx="0" ty="0" sx="100000" sy="100000" flip="none" algn="tl"/>
        </a:blipFill>
        <a:ln w="31750"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E1558-316F-3842-8783-04825ED9C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2206E5-B058-874D-BACA-EBB27FD176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EEBBC-5D73-BE47-8735-31E9400E7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E3C96-3435-6948-BDCC-015F8595D55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B84C0-9E76-9A49-BAE0-F9A0F618E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9AB56-89E4-DB4E-BBCF-C877E1F87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7CCF-C886-7241-907D-A8DE7C176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8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4240B-0D71-174D-9110-596E1DE9B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57ABA-BA98-FC49-906B-3E745E3FE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FBF03-78E7-8D4C-8E35-C093F13F8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E3C96-3435-6948-BDCC-015F8595D55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45676-C572-4F4F-A559-06B33F9F2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2B843-4721-EC4D-8BE8-D6246B9F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7CCF-C886-7241-907D-A8DE7C176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49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B9CC39-C889-1F41-A63C-E21FAE8DA7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FADC60-C409-7E4E-A219-9042B0E99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B423-B719-8C42-B609-8DC5ADAE6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E3C96-3435-6948-BDCC-015F8595D55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ED491-1779-9641-95DB-D20C66BDA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4C6B0-7EC5-C24C-A69E-3963993CC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7CCF-C886-7241-907D-A8DE7C176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22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F6070-C887-0A4F-99D9-28FED7CAA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C68B8-EDFB-B045-9068-9DD459CCD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7DACE-D7C2-9348-9A36-769F4E8FF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E3C96-3435-6948-BDCC-015F8595D55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0B316-B47B-A44D-9053-985B1D53A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EE4DD-6155-514B-BAD6-A21DA969B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7CCF-C886-7241-907D-A8DE7C176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49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53D74-9CF9-834E-97B5-2D94AC3FD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7FD46-BB4F-B349-918F-EDD8F6C7C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09026-921B-2240-AD17-58B4B4CC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E3C96-3435-6948-BDCC-015F8595D55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9A976-39C1-E646-9D08-D2030F196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4A5D7-DF04-7846-B087-99CA9E58E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7CCF-C886-7241-907D-A8DE7C176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48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E3864-AB46-0B4E-B7F3-A7B5CE805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A900D-C5CF-D146-91C2-5609615B2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E15C31-1F46-134F-A394-4DA19C328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C1295-E403-1644-BC9F-88BD4D577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E3C96-3435-6948-BDCC-015F8595D55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40A881-E882-804D-80C0-64638DA0C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012F6-95D8-3D48-AD5A-99BD3979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7CCF-C886-7241-907D-A8DE7C176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4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E7088-536C-ED43-9A79-8F083490B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8570B-B7FB-974B-ACD3-4B864F0B8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BE7BB1-0AA4-D141-8DFE-CC4A00A49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29D4A6-BFC2-C741-A1C6-A416E202F6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811A9A-AE24-2345-A317-B383DCF508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7C54CF-CED4-4843-B332-41F32793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E3C96-3435-6948-BDCC-015F8595D55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C88092-EA94-A744-8F09-57A0D8D11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371AB8-2A08-2C41-B7FA-CDFD7FDF1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7CCF-C886-7241-907D-A8DE7C176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0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CEECD-2188-2A4A-831E-8477C5B1F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8F8896-4C27-8D46-9761-40691D4B3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E3C96-3435-6948-BDCC-015F8595D55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02F7B6-4248-3843-9D17-1FAFF57A7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78B34-93E2-0943-AA8E-3F5D8AD8B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7CCF-C886-7241-907D-A8DE7C176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0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28B06F-5E0B-1642-B590-8E13ED8FF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E3C96-3435-6948-BDCC-015F8595D55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8C32BE-98B7-8747-955D-B30475E25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0A100-0E39-EB4B-B1B4-8C9686FF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7CCF-C886-7241-907D-A8DE7C176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64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E690B-0A7B-1246-BE93-4DC112B35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634B2-CA03-134B-9F8D-D87661738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19862B-D30A-9244-846D-3338C13132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98D6F-A4AA-FD4B-8268-789C826F5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E3C96-3435-6948-BDCC-015F8595D55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87838A-C115-6848-BAFA-5C6FBA808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8A90F-340B-6740-9482-12AE8DD9D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7CCF-C886-7241-907D-A8DE7C176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98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82D73-9EC5-9E49-9BB7-7BE39E6A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6A4237-1789-584E-85AF-C73D71F0C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EAFFD-0BFB-3347-9B4C-F5124198D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5485B-359F-6045-853F-97F30B190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E3C96-3435-6948-BDCC-015F8595D55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DC5D5-23BA-F048-B7EF-FF5636A9D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9A62-24E9-3047-849F-3DBD82E3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7CCF-C886-7241-907D-A8DE7C176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56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D326B7-7698-3B40-8468-DFF46372A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9C56A-5368-104C-87E9-95C957289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4B2E9-EBD3-6942-B4D5-7E9E489FA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E3C96-3435-6948-BDCC-015F8595D55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A510F-15DC-B44A-BDFB-6FDCDDBFE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A1F63-2048-4643-A811-9CC91C10C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C7CCF-C886-7241-907D-A8DE7C176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7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3390/atmos11090970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tp.nifc.gov/public/incident_specific_data/calif_s/!2020_Incidents/CA-SNF-001391_Creek/GIS/Products/20200916/prog_arch_e_land_20200916_2205_Creek_CASNF001391_0909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nature, sitting, person, waterfall&#10;&#10;Description automatically generated">
            <a:extLst>
              <a:ext uri="{FF2B5EF4-FFF2-40B4-BE49-F238E27FC236}">
                <a16:creationId xmlns:a16="http://schemas.microsoft.com/office/drawing/2014/main" id="{D64A38C3-63D6-4934-970C-ACB082E22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90" r="20974" b="844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0CCE1F-7E88-4EF7-A06C-831760BDF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29" y="1057387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/>
              <a:t>GOES FIRE AND SMOKE TOOL (GOFAST): </a:t>
            </a:r>
            <a:br>
              <a:rPr lang="en-US" sz="4800" b="1" dirty="0"/>
            </a:br>
            <a:r>
              <a:rPr lang="en-US" sz="4800" b="1" dirty="0"/>
              <a:t>2020 Pilot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8" descr="image002">
            <a:extLst>
              <a:ext uri="{FF2B5EF4-FFF2-40B4-BE49-F238E27FC236}">
                <a16:creationId xmlns:a16="http://schemas.microsoft.com/office/drawing/2014/main" id="{C4D9A4E0-A96D-470D-983B-FAC7F8C1B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10220"/>
            <a:ext cx="2743197" cy="59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875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6D2ED9-232C-0E43-81DE-5BA4C5A0B9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64" y="0"/>
            <a:ext cx="1068087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F30A1E-514E-2144-8933-C5D76BF853E9}"/>
              </a:ext>
            </a:extLst>
          </p:cNvPr>
          <p:cNvSpPr txBox="1"/>
          <p:nvPr/>
        </p:nvSpPr>
        <p:spPr>
          <a:xfrm>
            <a:off x="864705" y="397564"/>
            <a:ext cx="128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2020-09-07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37C39-7168-45A8-A470-664F87D4FFEC}"/>
              </a:ext>
            </a:extLst>
          </p:cNvPr>
          <p:cNvSpPr txBox="1"/>
          <p:nvPr/>
        </p:nvSpPr>
        <p:spPr>
          <a:xfrm rot="16200000">
            <a:off x="-2879053" y="2953572"/>
            <a:ext cx="6416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Fire activity/Fire Growth</a:t>
            </a:r>
          </a:p>
        </p:txBody>
      </p:sp>
    </p:spTree>
    <p:extLst>
      <p:ext uri="{BB962C8B-B14F-4D97-AF65-F5344CB8AC3E}">
        <p14:creationId xmlns:p14="http://schemas.microsoft.com/office/powerpoint/2010/main" val="1401381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2D47E4-E42A-9847-8769-B7C7DF2461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33" y="0"/>
            <a:ext cx="1059453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9070DD-4052-E14B-B8E7-797DCA1453E4}"/>
              </a:ext>
            </a:extLst>
          </p:cNvPr>
          <p:cNvSpPr txBox="1"/>
          <p:nvPr/>
        </p:nvSpPr>
        <p:spPr>
          <a:xfrm>
            <a:off x="864705" y="397564"/>
            <a:ext cx="128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2020-09-08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3596F5-939E-4F3F-8E39-97D541A01BF3}"/>
              </a:ext>
            </a:extLst>
          </p:cNvPr>
          <p:cNvSpPr txBox="1"/>
          <p:nvPr/>
        </p:nvSpPr>
        <p:spPr>
          <a:xfrm rot="16200000">
            <a:off x="-2879053" y="2953572"/>
            <a:ext cx="6416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Fire activity/Fire Growth</a:t>
            </a:r>
          </a:p>
        </p:txBody>
      </p:sp>
    </p:spTree>
    <p:extLst>
      <p:ext uri="{BB962C8B-B14F-4D97-AF65-F5344CB8AC3E}">
        <p14:creationId xmlns:p14="http://schemas.microsoft.com/office/powerpoint/2010/main" val="2908213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14934C-8F1A-9640-A57C-56BB1D994C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48" y="0"/>
            <a:ext cx="1065770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2D8410-2587-7E40-A2F1-FEA3A3577AE7}"/>
              </a:ext>
            </a:extLst>
          </p:cNvPr>
          <p:cNvSpPr txBox="1"/>
          <p:nvPr/>
        </p:nvSpPr>
        <p:spPr>
          <a:xfrm>
            <a:off x="864705" y="397564"/>
            <a:ext cx="128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2020-09-09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717288-4542-495C-94C5-F0D3998E52E3}"/>
              </a:ext>
            </a:extLst>
          </p:cNvPr>
          <p:cNvSpPr txBox="1"/>
          <p:nvPr/>
        </p:nvSpPr>
        <p:spPr>
          <a:xfrm rot="16200000">
            <a:off x="-2879053" y="2953572"/>
            <a:ext cx="6416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Fire activity/Fire Growth</a:t>
            </a:r>
          </a:p>
        </p:txBody>
      </p:sp>
    </p:spTree>
    <p:extLst>
      <p:ext uri="{BB962C8B-B14F-4D97-AF65-F5344CB8AC3E}">
        <p14:creationId xmlns:p14="http://schemas.microsoft.com/office/powerpoint/2010/main" val="4229989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2D60B3-29DB-5F40-8DAF-EA9932523E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05" y="0"/>
            <a:ext cx="1057499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928EAD-1753-DC4F-A2C9-5282C27A248C}"/>
              </a:ext>
            </a:extLst>
          </p:cNvPr>
          <p:cNvSpPr txBox="1"/>
          <p:nvPr/>
        </p:nvSpPr>
        <p:spPr>
          <a:xfrm>
            <a:off x="864705" y="397564"/>
            <a:ext cx="128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2020-09-10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3F32ED-0CD7-49E7-A4E0-6A23BE3CC209}"/>
              </a:ext>
            </a:extLst>
          </p:cNvPr>
          <p:cNvSpPr txBox="1"/>
          <p:nvPr/>
        </p:nvSpPr>
        <p:spPr>
          <a:xfrm rot="16200000">
            <a:off x="-2879053" y="2953572"/>
            <a:ext cx="6416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Fire activity/Fire Growth</a:t>
            </a:r>
          </a:p>
        </p:txBody>
      </p:sp>
    </p:spTree>
    <p:extLst>
      <p:ext uri="{BB962C8B-B14F-4D97-AF65-F5344CB8AC3E}">
        <p14:creationId xmlns:p14="http://schemas.microsoft.com/office/powerpoint/2010/main" val="88608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0E1E46-0A91-2546-AEF4-FF064FDA3F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045" y="0"/>
            <a:ext cx="1060991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8FE5F3-C05F-0B47-88E4-6FC86FEE0054}"/>
              </a:ext>
            </a:extLst>
          </p:cNvPr>
          <p:cNvSpPr txBox="1"/>
          <p:nvPr/>
        </p:nvSpPr>
        <p:spPr>
          <a:xfrm>
            <a:off x="864705" y="397564"/>
            <a:ext cx="128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2020-09-11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2D3021-58FC-4B9E-961F-12150B23BE4B}"/>
              </a:ext>
            </a:extLst>
          </p:cNvPr>
          <p:cNvSpPr txBox="1"/>
          <p:nvPr/>
        </p:nvSpPr>
        <p:spPr>
          <a:xfrm rot="16200000">
            <a:off x="-2879053" y="2953572"/>
            <a:ext cx="6416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Fire activity/Fire Growth</a:t>
            </a:r>
          </a:p>
        </p:txBody>
      </p:sp>
    </p:spTree>
    <p:extLst>
      <p:ext uri="{BB962C8B-B14F-4D97-AF65-F5344CB8AC3E}">
        <p14:creationId xmlns:p14="http://schemas.microsoft.com/office/powerpoint/2010/main" val="494509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220B51-9963-9740-A5F6-37859259AC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8" y="0"/>
            <a:ext cx="1057850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96E4C1-64A8-3042-8E04-C54D1DC4AAF1}"/>
              </a:ext>
            </a:extLst>
          </p:cNvPr>
          <p:cNvSpPr txBox="1"/>
          <p:nvPr/>
        </p:nvSpPr>
        <p:spPr>
          <a:xfrm>
            <a:off x="864705" y="397564"/>
            <a:ext cx="128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2020-09-12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5B53AB-F215-4C23-BBC5-D224B002C169}"/>
              </a:ext>
            </a:extLst>
          </p:cNvPr>
          <p:cNvSpPr txBox="1"/>
          <p:nvPr/>
        </p:nvSpPr>
        <p:spPr>
          <a:xfrm rot="16200000">
            <a:off x="-2879053" y="2953572"/>
            <a:ext cx="6416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Fire activity/Fire Growth</a:t>
            </a:r>
          </a:p>
        </p:txBody>
      </p:sp>
    </p:spTree>
    <p:extLst>
      <p:ext uri="{BB962C8B-B14F-4D97-AF65-F5344CB8AC3E}">
        <p14:creationId xmlns:p14="http://schemas.microsoft.com/office/powerpoint/2010/main" val="926036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19F2B5-BE9C-7548-B75D-59ABB9BCD0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577" y="0"/>
            <a:ext cx="1058684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0784CE-7B8C-EB43-91F8-534AB5AD5744}"/>
              </a:ext>
            </a:extLst>
          </p:cNvPr>
          <p:cNvSpPr txBox="1"/>
          <p:nvPr/>
        </p:nvSpPr>
        <p:spPr>
          <a:xfrm>
            <a:off x="864705" y="397564"/>
            <a:ext cx="128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2020-09-13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1CBF3D-733F-4938-803C-0B59013EACEC}"/>
              </a:ext>
            </a:extLst>
          </p:cNvPr>
          <p:cNvSpPr txBox="1"/>
          <p:nvPr/>
        </p:nvSpPr>
        <p:spPr>
          <a:xfrm rot="16200000">
            <a:off x="-2879053" y="2953572"/>
            <a:ext cx="6416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Fire activity/Fire Growth</a:t>
            </a:r>
          </a:p>
        </p:txBody>
      </p:sp>
    </p:spTree>
    <p:extLst>
      <p:ext uri="{BB962C8B-B14F-4D97-AF65-F5344CB8AC3E}">
        <p14:creationId xmlns:p14="http://schemas.microsoft.com/office/powerpoint/2010/main" val="915467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7BF679-9173-4C46-A8BB-F85C134C55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145" y="0"/>
            <a:ext cx="1060570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20E1C9-648B-B84D-B780-32460FFABAE7}"/>
              </a:ext>
            </a:extLst>
          </p:cNvPr>
          <p:cNvSpPr txBox="1"/>
          <p:nvPr/>
        </p:nvSpPr>
        <p:spPr>
          <a:xfrm>
            <a:off x="864705" y="397564"/>
            <a:ext cx="128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2020-09-14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AAE167-0D73-4FD9-BA3C-F2C6DF95503F}"/>
              </a:ext>
            </a:extLst>
          </p:cNvPr>
          <p:cNvSpPr txBox="1"/>
          <p:nvPr/>
        </p:nvSpPr>
        <p:spPr>
          <a:xfrm rot="16200000">
            <a:off x="-2879053" y="2953572"/>
            <a:ext cx="6416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Fire activity/Fire Growth</a:t>
            </a:r>
          </a:p>
        </p:txBody>
      </p:sp>
    </p:spTree>
    <p:extLst>
      <p:ext uri="{BB962C8B-B14F-4D97-AF65-F5344CB8AC3E}">
        <p14:creationId xmlns:p14="http://schemas.microsoft.com/office/powerpoint/2010/main" val="1897244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DC587B-CD50-F84E-876D-245229BF94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708" y="0"/>
            <a:ext cx="1067058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53A394-9001-7A4F-A714-DEFAAD12AB09}"/>
              </a:ext>
            </a:extLst>
          </p:cNvPr>
          <p:cNvSpPr txBox="1"/>
          <p:nvPr/>
        </p:nvSpPr>
        <p:spPr>
          <a:xfrm>
            <a:off x="864705" y="397564"/>
            <a:ext cx="128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2020-09-15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153EC5-7119-4AA5-9219-389E67060CB6}"/>
              </a:ext>
            </a:extLst>
          </p:cNvPr>
          <p:cNvSpPr txBox="1"/>
          <p:nvPr/>
        </p:nvSpPr>
        <p:spPr>
          <a:xfrm rot="16200000">
            <a:off x="-2879053" y="2953572"/>
            <a:ext cx="6416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Fire activity/Fire Growth</a:t>
            </a:r>
          </a:p>
        </p:txBody>
      </p:sp>
    </p:spTree>
    <p:extLst>
      <p:ext uri="{BB962C8B-B14F-4D97-AF65-F5344CB8AC3E}">
        <p14:creationId xmlns:p14="http://schemas.microsoft.com/office/powerpoint/2010/main" val="943668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B9E4C-FC34-4B43-9687-47B7099C7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/>
              <a:t>Take home points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4E3B05-9E6A-4E0F-B44D-4409C6C53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 fontScale="92500" lnSpcReduction="20000"/>
          </a:bodyPr>
          <a:lstStyle/>
          <a:p>
            <a:r>
              <a:rPr lang="en-US" sz="1900" dirty="0"/>
              <a:t>Simple tool for looking quickly at fire progression and activity, based on the GOES IR sensor Fire Radiative </a:t>
            </a:r>
            <a:r>
              <a:rPr lang="en-US" sz="1900"/>
              <a:t>Power product</a:t>
            </a:r>
            <a:endParaRPr lang="en-US" sz="1900" dirty="0"/>
          </a:p>
          <a:p>
            <a:pPr lvl="1"/>
            <a:r>
              <a:rPr lang="en-US" sz="1900" dirty="0"/>
              <a:t>Near </a:t>
            </a:r>
            <a:r>
              <a:rPr lang="en-US" sz="1900" dirty="0" err="1"/>
              <a:t>realtime</a:t>
            </a:r>
            <a:r>
              <a:rPr lang="en-US" sz="1900" dirty="0"/>
              <a:t> (fire detections from as recently as 30 minutes)</a:t>
            </a:r>
          </a:p>
          <a:p>
            <a:pPr lvl="1"/>
            <a:r>
              <a:rPr lang="en-US" sz="1900" dirty="0"/>
              <a:t>Also retrospective view at emissions (all you need is an estimated current fire size) going back days, months to see daily growth/emissions</a:t>
            </a:r>
          </a:p>
          <a:p>
            <a:pPr lvl="2"/>
            <a:r>
              <a:rPr lang="en-US" sz="1900" dirty="0"/>
              <a:t>Can be pulled directly into model runs for source apportionment with multiple overlapping plumes affecting a site, (e.g., Mueller et al., 2020; </a:t>
            </a:r>
            <a:r>
              <a:rPr lang="en-US" sz="1900" dirty="0">
                <a:hlinkClick r:id="rId2"/>
              </a:rPr>
              <a:t>http://dx.doi.org/10.3390/atmos11090970</a:t>
            </a:r>
            <a:r>
              <a:rPr lang="en-US" sz="1900" dirty="0"/>
              <a:t> )</a:t>
            </a:r>
          </a:p>
          <a:p>
            <a:r>
              <a:rPr lang="en-US" sz="1900" dirty="0"/>
              <a:t>Like purple air for emissions</a:t>
            </a:r>
          </a:p>
          <a:p>
            <a:pPr lvl="1"/>
            <a:r>
              <a:rPr lang="en-US" sz="1900" dirty="0"/>
              <a:t>Good at relative, not necessarily absolute (we’re working on that paper), day to day trends</a:t>
            </a:r>
          </a:p>
          <a:p>
            <a:pPr lvl="2"/>
            <a:r>
              <a:rPr lang="en-US" sz="1900" dirty="0"/>
              <a:t>E.g., lot of night time activity, post-NIROPs</a:t>
            </a:r>
          </a:p>
          <a:p>
            <a:pPr lvl="1"/>
            <a:r>
              <a:rPr lang="en-US" sz="1900" dirty="0"/>
              <a:t>Useful for understanding the contribution of fire activity to forecasted and previous days AQI</a:t>
            </a:r>
          </a:p>
          <a:p>
            <a:r>
              <a:rPr lang="en-US" sz="1900" dirty="0"/>
              <a:t>Adds to situational awareness, especially for </a:t>
            </a:r>
          </a:p>
          <a:p>
            <a:pPr lvl="1"/>
            <a:r>
              <a:rPr lang="en-US" sz="1900" dirty="0"/>
              <a:t>Large fires (can miss acreages under 100 acres or heat obscured by clouds or thick smoke)</a:t>
            </a:r>
          </a:p>
          <a:p>
            <a:pPr lvl="1"/>
            <a:r>
              <a:rPr lang="en-US" sz="1900" dirty="0"/>
              <a:t>Remote deployment/pre-deployment</a:t>
            </a:r>
          </a:p>
          <a:p>
            <a:pPr lvl="1"/>
            <a:r>
              <a:rPr lang="en-US" sz="1900" dirty="0"/>
              <a:t>Area Command </a:t>
            </a:r>
            <a:r>
              <a:rPr lang="en-US" sz="1900" dirty="0" err="1"/>
              <a:t>sitches</a:t>
            </a:r>
            <a:r>
              <a:rPr lang="en-US" sz="1900" dirty="0"/>
              <a:t> where multiple interacting (even joining) fires create too much “perimeter spaghetti” to untangle</a:t>
            </a:r>
          </a:p>
        </p:txBody>
      </p:sp>
      <p:sp>
        <p:nvSpPr>
          <p:cNvPr id="31" name="Rectangle 1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2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2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2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5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0E7A21-D66C-C341-B631-BEA0B968E4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61" y="0"/>
            <a:ext cx="1071707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07D05-30DA-BA44-A545-516A9FBAFE85}"/>
              </a:ext>
            </a:extLst>
          </p:cNvPr>
          <p:cNvSpPr txBox="1"/>
          <p:nvPr/>
        </p:nvSpPr>
        <p:spPr>
          <a:xfrm>
            <a:off x="864705" y="397564"/>
            <a:ext cx="128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2020-09-04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BF62CA-00B4-4BD0-A546-A461138B43E5}"/>
              </a:ext>
            </a:extLst>
          </p:cNvPr>
          <p:cNvSpPr txBox="1"/>
          <p:nvPr/>
        </p:nvSpPr>
        <p:spPr>
          <a:xfrm rot="16200000">
            <a:off x="-2879053" y="2953572"/>
            <a:ext cx="6416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Fire activity/Fire Growth</a:t>
            </a:r>
          </a:p>
        </p:txBody>
      </p:sp>
    </p:spTree>
    <p:extLst>
      <p:ext uri="{BB962C8B-B14F-4D97-AF65-F5344CB8AC3E}">
        <p14:creationId xmlns:p14="http://schemas.microsoft.com/office/powerpoint/2010/main" val="910026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E43494-C455-49F5-8AFD-21AFB0769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Multiple fires, Large area retrospective on relative daily emissions: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D3BD8F2-AEBD-4E64-B8AA-1101BCACCA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2528162"/>
              </p:ext>
            </p:extLst>
          </p:nvPr>
        </p:nvGraphicFramePr>
        <p:xfrm>
          <a:off x="838200" y="1845426"/>
          <a:ext cx="10512547" cy="4450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50431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E967A-36CF-4026-BF3D-A128834E4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/>
              <a:t>Day to day variation, as it compares to AQI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10C46F-B1AB-4ECD-A8D9-7BA9B30B0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6" r="2170" b="-2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854506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422408-8522-1A43-A707-989E090E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64" y="129209"/>
            <a:ext cx="12023035" cy="2077278"/>
          </a:xfrm>
        </p:spPr>
        <p:txBody>
          <a:bodyPr anchor="t">
            <a:noAutofit/>
          </a:bodyPr>
          <a:lstStyle/>
          <a:p>
            <a:r>
              <a:rPr lang="en-US" sz="2700" b="1" dirty="0"/>
              <a:t>Creek Wildfire 9/4-15/2020 – Estimated Daily Acres &amp; PM2.5 Emissions (short tons)</a:t>
            </a:r>
            <a:br>
              <a:rPr lang="en-US" sz="2700" b="1" dirty="0"/>
            </a:br>
            <a:br>
              <a:rPr lang="en-US" sz="2700" dirty="0"/>
            </a:br>
            <a:r>
              <a:rPr lang="en-US" sz="2700" dirty="0"/>
              <a:t>Estimates </a:t>
            </a:r>
            <a:br>
              <a:rPr lang="en-US" sz="2700" dirty="0"/>
            </a:br>
            <a:r>
              <a:rPr lang="en-US" sz="2700" dirty="0"/>
              <a:t>Based on </a:t>
            </a:r>
            <a:br>
              <a:rPr lang="en-US" sz="2700" dirty="0"/>
            </a:br>
            <a:r>
              <a:rPr lang="en-US" sz="2700" dirty="0"/>
              <a:t>GOES-16</a:t>
            </a:r>
            <a:br>
              <a:rPr lang="en-US" sz="2700" dirty="0"/>
            </a:br>
            <a:r>
              <a:rPr lang="en-US" sz="2700" dirty="0"/>
              <a:t>Satellite Data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A0C50D-9DAD-6149-B2CD-1D9A6D25A5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068" y="3932031"/>
            <a:ext cx="4317172" cy="28441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00DBE9-097A-124F-B394-FF969898C69F}"/>
              </a:ext>
            </a:extLst>
          </p:cNvPr>
          <p:cNvSpPr txBox="1"/>
          <p:nvPr/>
        </p:nvSpPr>
        <p:spPr>
          <a:xfrm>
            <a:off x="9799982" y="5079066"/>
            <a:ext cx="2271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Progression Map</a:t>
            </a:r>
          </a:p>
          <a:p>
            <a:r>
              <a:rPr lang="en-US" sz="1200">
                <a:hlinkClick r:id="rId3"/>
              </a:rPr>
              <a:t>https://ftp.nifc.gov/public/incident_specific_data/calif_s/!2020_Incidents/CA-SNF-001391_Creek/GIS/Products/20200916/prog_arch_e_land_20200916_2205_Creek_CASNF001391_0909.pdf</a:t>
            </a:r>
            <a:r>
              <a:rPr lang="en-US" sz="1200"/>
              <a:t> </a:t>
            </a:r>
            <a:endParaRPr lang="en-US" sz="12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BE8F4F5-5B5F-514D-AA1E-46B124997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12" y="3753180"/>
            <a:ext cx="3640484" cy="30451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C8AAFF-F928-8049-AB35-2181B4C1A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4587" y="604631"/>
            <a:ext cx="4406900" cy="3073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EC1792F-F810-0947-A4D7-DAFA54A5B2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718" y="604631"/>
            <a:ext cx="45847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07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0E7A21-D66C-C341-B631-BEA0B968E4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61" y="0"/>
            <a:ext cx="1071707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07D05-30DA-BA44-A545-516A9FBAFE85}"/>
              </a:ext>
            </a:extLst>
          </p:cNvPr>
          <p:cNvSpPr txBox="1"/>
          <p:nvPr/>
        </p:nvSpPr>
        <p:spPr>
          <a:xfrm>
            <a:off x="864705" y="397564"/>
            <a:ext cx="128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2020-09-04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BF62CA-00B4-4BD0-A546-A461138B43E5}"/>
              </a:ext>
            </a:extLst>
          </p:cNvPr>
          <p:cNvSpPr txBox="1"/>
          <p:nvPr/>
        </p:nvSpPr>
        <p:spPr>
          <a:xfrm rot="16200000">
            <a:off x="-2879053" y="2953572"/>
            <a:ext cx="6416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Fire activity/Fire Growth</a:t>
            </a:r>
          </a:p>
        </p:txBody>
      </p:sp>
    </p:spTree>
    <p:extLst>
      <p:ext uri="{BB962C8B-B14F-4D97-AF65-F5344CB8AC3E}">
        <p14:creationId xmlns:p14="http://schemas.microsoft.com/office/powerpoint/2010/main" val="4266411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893B15-F63E-BD4B-9ED4-AD03112283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537" y="0"/>
            <a:ext cx="1053492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965ADB-904E-5B44-871A-BA8BF09E3335}"/>
              </a:ext>
            </a:extLst>
          </p:cNvPr>
          <p:cNvSpPr txBox="1"/>
          <p:nvPr/>
        </p:nvSpPr>
        <p:spPr>
          <a:xfrm>
            <a:off x="864705" y="397564"/>
            <a:ext cx="128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2020-09-05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7EBF7-5D5F-49D0-9FEE-09A63B6743BF}"/>
              </a:ext>
            </a:extLst>
          </p:cNvPr>
          <p:cNvSpPr txBox="1"/>
          <p:nvPr/>
        </p:nvSpPr>
        <p:spPr>
          <a:xfrm rot="16200000">
            <a:off x="-2879053" y="2953572"/>
            <a:ext cx="6416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Fire activity/Fire Growth</a:t>
            </a:r>
          </a:p>
        </p:txBody>
      </p:sp>
    </p:spTree>
    <p:extLst>
      <p:ext uri="{BB962C8B-B14F-4D97-AF65-F5344CB8AC3E}">
        <p14:creationId xmlns:p14="http://schemas.microsoft.com/office/powerpoint/2010/main" val="128963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CD0B67-0423-7048-A5A9-E82F15355A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20" y="0"/>
            <a:ext cx="105513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9B77F7-A931-F941-90EE-FA9ACE9BA904}"/>
              </a:ext>
            </a:extLst>
          </p:cNvPr>
          <p:cNvSpPr txBox="1"/>
          <p:nvPr/>
        </p:nvSpPr>
        <p:spPr>
          <a:xfrm>
            <a:off x="864705" y="397564"/>
            <a:ext cx="128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2020-09-06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71CC71-49B0-4532-AA20-4C7B2EA604FA}"/>
              </a:ext>
            </a:extLst>
          </p:cNvPr>
          <p:cNvSpPr txBox="1"/>
          <p:nvPr/>
        </p:nvSpPr>
        <p:spPr>
          <a:xfrm rot="16200000">
            <a:off x="-2879053" y="2953572"/>
            <a:ext cx="6416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Fire activity/Fire Growth</a:t>
            </a:r>
          </a:p>
        </p:txBody>
      </p:sp>
    </p:spTree>
    <p:extLst>
      <p:ext uri="{BB962C8B-B14F-4D97-AF65-F5344CB8AC3E}">
        <p14:creationId xmlns:p14="http://schemas.microsoft.com/office/powerpoint/2010/main" val="1722275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400</Words>
  <Application>Microsoft Office PowerPoint</Application>
  <PresentationFormat>Widescreen</PresentationFormat>
  <Paragraphs>51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GOES FIRE AND SMOKE TOOL (GOFAST):  2020 Pilot</vt:lpstr>
      <vt:lpstr>Take home points</vt:lpstr>
      <vt:lpstr>PowerPoint Presentation</vt:lpstr>
      <vt:lpstr>Multiple fires, Large area retrospective on relative daily emissions:</vt:lpstr>
      <vt:lpstr>Day to day variation, as it compares to AQI</vt:lpstr>
      <vt:lpstr>Creek Wildfire 9/4-15/2020 – Estimated Daily Acres &amp; PM2.5 Emissions (short tons)  Estimates  Based on  GOES-16 Satellite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GOES FIRE AND SMOKE TOOL (GOFAST):  2020 Pilot</dc:title>
  <dc:creator>Tarnay, Leland - FS</dc:creator>
  <cp:lastModifiedBy>Tarnay, Leland - FS</cp:lastModifiedBy>
  <cp:revision>1</cp:revision>
  <dcterms:created xsi:type="dcterms:W3CDTF">2020-10-17T01:12:34Z</dcterms:created>
  <dcterms:modified xsi:type="dcterms:W3CDTF">2020-10-17T01:14:51Z</dcterms:modified>
</cp:coreProperties>
</file>